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47"/>
  </p:notesMasterIdLst>
  <p:sldIdLst>
    <p:sldId id="256" r:id="rId2"/>
    <p:sldId id="258" r:id="rId3"/>
    <p:sldId id="261" r:id="rId4"/>
    <p:sldId id="314" r:id="rId5"/>
    <p:sldId id="263" r:id="rId6"/>
    <p:sldId id="260" r:id="rId7"/>
    <p:sldId id="334" r:id="rId8"/>
    <p:sldId id="267" r:id="rId9"/>
    <p:sldId id="266" r:id="rId10"/>
    <p:sldId id="335" r:id="rId11"/>
    <p:sldId id="273" r:id="rId12"/>
    <p:sldId id="315" r:id="rId13"/>
    <p:sldId id="316" r:id="rId14"/>
    <p:sldId id="317" r:id="rId15"/>
    <p:sldId id="318" r:id="rId16"/>
    <p:sldId id="336" r:id="rId17"/>
    <p:sldId id="280" r:id="rId18"/>
    <p:sldId id="290" r:id="rId19"/>
    <p:sldId id="281" r:id="rId20"/>
    <p:sldId id="337" r:id="rId21"/>
    <p:sldId id="284" r:id="rId22"/>
    <p:sldId id="259" r:id="rId23"/>
    <p:sldId id="279" r:id="rId24"/>
    <p:sldId id="264" r:id="rId25"/>
    <p:sldId id="338" r:id="rId26"/>
    <p:sldId id="286" r:id="rId27"/>
    <p:sldId id="291" r:id="rId28"/>
    <p:sldId id="321" r:id="rId29"/>
    <p:sldId id="322" r:id="rId30"/>
    <p:sldId id="339" r:id="rId31"/>
    <p:sldId id="323" r:id="rId32"/>
    <p:sldId id="324" r:id="rId33"/>
    <p:sldId id="325" r:id="rId34"/>
    <p:sldId id="340" r:id="rId35"/>
    <p:sldId id="326" r:id="rId36"/>
    <p:sldId id="276" r:id="rId37"/>
    <p:sldId id="327" r:id="rId38"/>
    <p:sldId id="341" r:id="rId39"/>
    <p:sldId id="328" r:id="rId40"/>
    <p:sldId id="329" r:id="rId41"/>
    <p:sldId id="330" r:id="rId42"/>
    <p:sldId id="331" r:id="rId43"/>
    <p:sldId id="265" r:id="rId44"/>
    <p:sldId id="332" r:id="rId45"/>
    <p:sldId id="333" r:id="rId46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48"/>
      <p:bold r:id="rId49"/>
    </p:embeddedFont>
    <p:embeddedFont>
      <p:font typeface="Algerian" panose="04020705040A02060702" pitchFamily="82" charset="0"/>
      <p:regular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Exo" panose="020B0604020202020204" charset="0"/>
      <p:regular r:id="rId55"/>
      <p:bold r:id="rId56"/>
      <p:italic r:id="rId57"/>
      <p:boldItalic r:id="rId58"/>
    </p:embeddedFont>
    <p:embeddedFont>
      <p:font typeface="PT Sans" panose="020B0503020203020204" pitchFamily="3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E8A56CC-79F3-4156-B2DC-E2D484450DD5}">
          <p14:sldIdLst>
            <p14:sldId id="256"/>
            <p14:sldId id="258"/>
            <p14:sldId id="261"/>
            <p14:sldId id="314"/>
            <p14:sldId id="263"/>
            <p14:sldId id="260"/>
            <p14:sldId id="334"/>
            <p14:sldId id="267"/>
            <p14:sldId id="266"/>
            <p14:sldId id="335"/>
            <p14:sldId id="273"/>
            <p14:sldId id="315"/>
            <p14:sldId id="316"/>
            <p14:sldId id="317"/>
            <p14:sldId id="318"/>
            <p14:sldId id="336"/>
            <p14:sldId id="280"/>
            <p14:sldId id="290"/>
            <p14:sldId id="281"/>
            <p14:sldId id="337"/>
            <p14:sldId id="284"/>
            <p14:sldId id="259"/>
            <p14:sldId id="279"/>
            <p14:sldId id="264"/>
            <p14:sldId id="338"/>
            <p14:sldId id="286"/>
            <p14:sldId id="291"/>
            <p14:sldId id="321"/>
            <p14:sldId id="322"/>
            <p14:sldId id="339"/>
            <p14:sldId id="323"/>
            <p14:sldId id="324"/>
            <p14:sldId id="325"/>
            <p14:sldId id="340"/>
            <p14:sldId id="326"/>
            <p14:sldId id="276"/>
            <p14:sldId id="327"/>
            <p14:sldId id="341"/>
            <p14:sldId id="328"/>
            <p14:sldId id="329"/>
            <p14:sldId id="330"/>
            <p14:sldId id="331"/>
            <p14:sldId id="265"/>
            <p14:sldId id="332"/>
            <p14:sldId id="33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1010D-2DD4-4377-A2B9-5F9418811A0B}">
  <a:tblStyle styleId="{0211010D-2DD4-4377-A2B9-5F9418811A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93741" autoAdjust="0"/>
  </p:normalViewPr>
  <p:slideViewPr>
    <p:cSldViewPr snapToGrid="0">
      <p:cViewPr varScale="1">
        <p:scale>
          <a:sx n="78" d="100"/>
          <a:sy n="78" d="100"/>
        </p:scale>
        <p:origin x="816" y="92"/>
      </p:cViewPr>
      <p:guideLst/>
    </p:cSldViewPr>
  </p:slideViewPr>
  <p:outlineViewPr>
    <p:cViewPr>
      <p:scale>
        <a:sx n="33" d="100"/>
        <a:sy n="33" d="100"/>
      </p:scale>
      <p:origin x="0" y="-196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wijelitaadhliyah14@gmail.com" userId="c0fc28b296a4bd62" providerId="LiveId" clId="{05495C90-3308-49F3-92EB-39EA85655E09}"/>
    <pc:docChg chg="undo redo custSel addSld delSld modSld sldOrd delMainMaster addSection delSection modSection">
      <pc:chgData name="dwijelitaadhliyah14@gmail.com" userId="c0fc28b296a4bd62" providerId="LiveId" clId="{05495C90-3308-49F3-92EB-39EA85655E09}" dt="2023-04-03T15:38:02.039" v="2453" actId="20577"/>
      <pc:docMkLst>
        <pc:docMk/>
      </pc:docMkLst>
      <pc:sldChg chg="modSp mod modTransition">
        <pc:chgData name="dwijelitaadhliyah14@gmail.com" userId="c0fc28b296a4bd62" providerId="LiveId" clId="{05495C90-3308-49F3-92EB-39EA85655E09}" dt="2023-04-03T15:26:26.603" v="2320"/>
        <pc:sldMkLst>
          <pc:docMk/>
          <pc:sldMk cId="0" sldId="256"/>
        </pc:sldMkLst>
        <pc:spChg chg="mod">
          <ac:chgData name="dwijelitaadhliyah14@gmail.com" userId="c0fc28b296a4bd62" providerId="LiveId" clId="{05495C90-3308-49F3-92EB-39EA85655E09}" dt="2023-04-03T15:23:41.010" v="2317" actId="14100"/>
          <ac:spMkLst>
            <pc:docMk/>
            <pc:sldMk cId="0" sldId="256"/>
            <ac:spMk id="2659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23:34.147" v="2314" actId="1076"/>
          <ac:spMkLst>
            <pc:docMk/>
            <pc:sldMk cId="0" sldId="256"/>
            <ac:spMk id="2660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5:23:45.892" v="2318" actId="1076"/>
          <ac:grpSpMkLst>
            <pc:docMk/>
            <pc:sldMk cId="0" sldId="256"/>
            <ac:grpSpMk id="2668" creationId="{00000000-0000-0000-0000-000000000000}"/>
          </ac:grpSpMkLst>
        </pc:grpChg>
      </pc:sldChg>
      <pc:sldChg chg="del">
        <pc:chgData name="dwijelitaadhliyah14@gmail.com" userId="c0fc28b296a4bd62" providerId="LiveId" clId="{05495C90-3308-49F3-92EB-39EA85655E09}" dt="2023-04-03T15:18:48.158" v="2197" actId="2696"/>
        <pc:sldMkLst>
          <pc:docMk/>
          <pc:sldMk cId="0" sldId="257"/>
        </pc:sldMkLst>
      </pc:sldChg>
      <pc:sldChg chg="modSp mod modTransition">
        <pc:chgData name="dwijelitaadhliyah14@gmail.com" userId="c0fc28b296a4bd62" providerId="LiveId" clId="{05495C90-3308-49F3-92EB-39EA85655E09}" dt="2023-04-03T15:27:06.625" v="2326"/>
        <pc:sldMkLst>
          <pc:docMk/>
          <pc:sldMk cId="0" sldId="258"/>
        </pc:sldMkLst>
        <pc:spChg chg="mod">
          <ac:chgData name="dwijelitaadhliyah14@gmail.com" userId="c0fc28b296a4bd62" providerId="LiveId" clId="{05495C90-3308-49F3-92EB-39EA85655E09}" dt="2023-04-03T13:10:12.442" v="56" actId="207"/>
          <ac:spMkLst>
            <pc:docMk/>
            <pc:sldMk cId="0" sldId="258"/>
            <ac:spMk id="20" creationId="{BC6B28D5-4EB8-7700-7AD6-1B0AA3D34235}"/>
          </ac:spMkLst>
        </pc:spChg>
        <pc:spChg chg="mod">
          <ac:chgData name="dwijelitaadhliyah14@gmail.com" userId="c0fc28b296a4bd62" providerId="LiveId" clId="{05495C90-3308-49F3-92EB-39EA85655E09}" dt="2023-04-03T13:10:22.042" v="58" actId="207"/>
          <ac:spMkLst>
            <pc:docMk/>
            <pc:sldMk cId="0" sldId="258"/>
            <ac:spMk id="21" creationId="{0970A6CE-C605-2E13-E4E3-1CB0F9F144B3}"/>
          </ac:spMkLst>
        </pc:spChg>
        <pc:spChg chg="mod">
          <ac:chgData name="dwijelitaadhliyah14@gmail.com" userId="c0fc28b296a4bd62" providerId="LiveId" clId="{05495C90-3308-49F3-92EB-39EA85655E09}" dt="2023-04-03T13:10:17.093" v="57" actId="207"/>
          <ac:spMkLst>
            <pc:docMk/>
            <pc:sldMk cId="0" sldId="258"/>
            <ac:spMk id="22" creationId="{392D45BB-35E2-7F27-B090-00F338A4FCEB}"/>
          </ac:spMkLst>
        </pc:spChg>
        <pc:spChg chg="mod">
          <ac:chgData name="dwijelitaadhliyah14@gmail.com" userId="c0fc28b296a4bd62" providerId="LiveId" clId="{05495C90-3308-49F3-92EB-39EA85655E09}" dt="2023-04-03T13:09:50.170" v="50" actId="207"/>
          <ac:spMkLst>
            <pc:docMk/>
            <pc:sldMk cId="0" sldId="258"/>
            <ac:spMk id="274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09:53.646" v="51" actId="207"/>
          <ac:spMkLst>
            <pc:docMk/>
            <pc:sldMk cId="0" sldId="258"/>
            <ac:spMk id="2747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09:57.078" v="52" actId="207"/>
          <ac:spMkLst>
            <pc:docMk/>
            <pc:sldMk cId="0" sldId="258"/>
            <ac:spMk id="2750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10:00.541" v="53" actId="207"/>
          <ac:spMkLst>
            <pc:docMk/>
            <pc:sldMk cId="0" sldId="258"/>
            <ac:spMk id="2753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10:04.760" v="54" actId="207"/>
          <ac:spMkLst>
            <pc:docMk/>
            <pc:sldMk cId="0" sldId="258"/>
            <ac:spMk id="2756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43:35.514" v="1552" actId="1076"/>
          <ac:spMkLst>
            <pc:docMk/>
            <pc:sldMk cId="0" sldId="258"/>
            <ac:spMk id="2759" creationId="{00000000-0000-0000-0000-000000000000}"/>
          </ac:spMkLst>
        </pc:spChg>
      </pc:sldChg>
      <pc:sldChg chg="modSp mod ord modTransition modNotes">
        <pc:chgData name="dwijelitaadhliyah14@gmail.com" userId="c0fc28b296a4bd62" providerId="LiveId" clId="{05495C90-3308-49F3-92EB-39EA85655E09}" dt="2023-04-03T15:31:16.399" v="2375"/>
        <pc:sldMkLst>
          <pc:docMk/>
          <pc:sldMk cId="0" sldId="259"/>
        </pc:sldMkLst>
        <pc:spChg chg="mod">
          <ac:chgData name="dwijelitaadhliyah14@gmail.com" userId="c0fc28b296a4bd62" providerId="LiveId" clId="{05495C90-3308-49F3-92EB-39EA85655E09}" dt="2023-04-03T14:22:56.175" v="1375" actId="1076"/>
          <ac:spMkLst>
            <pc:docMk/>
            <pc:sldMk cId="0" sldId="259"/>
            <ac:spMk id="277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23:54.914" v="1388" actId="1076"/>
          <ac:spMkLst>
            <pc:docMk/>
            <pc:sldMk cId="0" sldId="259"/>
            <ac:spMk id="2773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24:30.783" v="1392" actId="688"/>
          <ac:spMkLst>
            <pc:docMk/>
            <pc:sldMk cId="0" sldId="259"/>
            <ac:spMk id="2788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24:09.901" v="1389" actId="1076"/>
          <ac:grpSpMkLst>
            <pc:docMk/>
            <pc:sldMk cId="0" sldId="259"/>
            <ac:grpSpMk id="2777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24:35.450" v="1394" actId="1076"/>
          <ac:grpSpMkLst>
            <pc:docMk/>
            <pc:sldMk cId="0" sldId="259"/>
            <ac:grpSpMk id="2784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24:45.101" v="1395" actId="1076"/>
          <ac:grpSpMkLst>
            <pc:docMk/>
            <pc:sldMk cId="0" sldId="259"/>
            <ac:grpSpMk id="2790" creationId="{00000000-0000-0000-0000-000000000000}"/>
          </ac:grpSpMkLst>
        </pc:grpChg>
        <pc:picChg chg="mod">
          <ac:chgData name="dwijelitaadhliyah14@gmail.com" userId="c0fc28b296a4bd62" providerId="LiveId" clId="{05495C90-3308-49F3-92EB-39EA85655E09}" dt="2023-04-03T14:23:35.025" v="1386" actId="1076"/>
          <ac:picMkLst>
            <pc:docMk/>
            <pc:sldMk cId="0" sldId="259"/>
            <ac:picMk id="2774" creationId="{00000000-0000-0000-0000-000000000000}"/>
          </ac:picMkLst>
        </pc:picChg>
      </pc:sldChg>
      <pc:sldChg chg="addSp delSp modSp mod ord modTransition modNotes">
        <pc:chgData name="dwijelitaadhliyah14@gmail.com" userId="c0fc28b296a4bd62" providerId="LiveId" clId="{05495C90-3308-49F3-92EB-39EA85655E09}" dt="2023-04-03T15:28:20.829" v="2337"/>
        <pc:sldMkLst>
          <pc:docMk/>
          <pc:sldMk cId="0" sldId="260"/>
        </pc:sldMkLst>
        <pc:spChg chg="add del">
          <ac:chgData name="dwijelitaadhliyah14@gmail.com" userId="c0fc28b296a4bd62" providerId="LiveId" clId="{05495C90-3308-49F3-92EB-39EA85655E09}" dt="2023-04-03T13:33:38.797" v="552" actId="478"/>
          <ac:spMkLst>
            <pc:docMk/>
            <pc:sldMk cId="0" sldId="260"/>
            <ac:spMk id="2" creationId="{B7F892F2-9BF2-64C0-404B-066A05F554A4}"/>
          </ac:spMkLst>
        </pc:spChg>
        <pc:spChg chg="mod">
          <ac:chgData name="dwijelitaadhliyah14@gmail.com" userId="c0fc28b296a4bd62" providerId="LiveId" clId="{05495C90-3308-49F3-92EB-39EA85655E09}" dt="2023-04-03T13:33:49.984" v="555" actId="1076"/>
          <ac:spMkLst>
            <pc:docMk/>
            <pc:sldMk cId="0" sldId="260"/>
            <ac:spMk id="282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34:12.570" v="563" actId="20577"/>
          <ac:spMkLst>
            <pc:docMk/>
            <pc:sldMk cId="0" sldId="260"/>
            <ac:spMk id="2825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3:33:20.723" v="545" actId="1076"/>
          <ac:grpSpMkLst>
            <pc:docMk/>
            <pc:sldMk cId="0" sldId="260"/>
            <ac:grpSpMk id="2826" creationId="{00000000-0000-0000-0000-000000000000}"/>
          </ac:grpSpMkLst>
        </pc:grpChg>
        <pc:picChg chg="add del">
          <ac:chgData name="dwijelitaadhliyah14@gmail.com" userId="c0fc28b296a4bd62" providerId="LiveId" clId="{05495C90-3308-49F3-92EB-39EA85655E09}" dt="2023-04-03T13:33:00.031" v="542"/>
          <ac:picMkLst>
            <pc:docMk/>
            <pc:sldMk cId="0" sldId="260"/>
            <ac:picMk id="3" creationId="{FA7C4FDF-5BA9-55DF-6892-1F7F559AFDFA}"/>
          </ac:picMkLst>
        </pc:picChg>
        <pc:picChg chg="add mod">
          <ac:chgData name="dwijelitaadhliyah14@gmail.com" userId="c0fc28b296a4bd62" providerId="LiveId" clId="{05495C90-3308-49F3-92EB-39EA85655E09}" dt="2023-04-03T13:33:59.741" v="558" actId="14100"/>
          <ac:picMkLst>
            <pc:docMk/>
            <pc:sldMk cId="0" sldId="260"/>
            <ac:picMk id="4" creationId="{208D5CD8-B09F-0BC0-40CE-88A6A280E8C5}"/>
          </ac:picMkLst>
        </pc:picChg>
      </pc:sldChg>
      <pc:sldChg chg="addSp delSp modSp mod ord modTransition modNotes">
        <pc:chgData name="dwijelitaadhliyah14@gmail.com" userId="c0fc28b296a4bd62" providerId="LiveId" clId="{05495C90-3308-49F3-92EB-39EA85655E09}" dt="2023-04-03T15:27:22.677" v="2327"/>
        <pc:sldMkLst>
          <pc:docMk/>
          <pc:sldMk cId="0" sldId="261"/>
        </pc:sldMkLst>
        <pc:spChg chg="add del mod">
          <ac:chgData name="dwijelitaadhliyah14@gmail.com" userId="c0fc28b296a4bd62" providerId="LiveId" clId="{05495C90-3308-49F3-92EB-39EA85655E09}" dt="2023-04-03T13:08:13.621" v="46" actId="478"/>
          <ac:spMkLst>
            <pc:docMk/>
            <pc:sldMk cId="0" sldId="261"/>
            <ac:spMk id="3" creationId="{5929960E-4404-6000-6D1E-3D99DA25FF0F}"/>
          </ac:spMkLst>
        </pc:spChg>
        <pc:spChg chg="del">
          <ac:chgData name="dwijelitaadhliyah14@gmail.com" userId="c0fc28b296a4bd62" providerId="LiveId" clId="{05495C90-3308-49F3-92EB-39EA85655E09}" dt="2023-04-03T13:08:11.322" v="45" actId="478"/>
          <ac:spMkLst>
            <pc:docMk/>
            <pc:sldMk cId="0" sldId="261"/>
            <ac:spMk id="288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08:23.825" v="47" actId="1076"/>
          <ac:spMkLst>
            <pc:docMk/>
            <pc:sldMk cId="0" sldId="261"/>
            <ac:spMk id="288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08:09.196" v="44" actId="478"/>
          <ac:spMkLst>
            <pc:docMk/>
            <pc:sldMk cId="0" sldId="261"/>
            <ac:spMk id="288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08:28.816" v="48" actId="1076"/>
          <ac:spMkLst>
            <pc:docMk/>
            <pc:sldMk cId="0" sldId="261"/>
            <ac:spMk id="2885" creationId="{00000000-0000-0000-0000-000000000000}"/>
          </ac:spMkLst>
        </pc:spChg>
      </pc:sldChg>
      <pc:sldChg chg="del">
        <pc:chgData name="dwijelitaadhliyah14@gmail.com" userId="c0fc28b296a4bd62" providerId="LiveId" clId="{05495C90-3308-49F3-92EB-39EA85655E09}" dt="2023-04-03T15:18:50.722" v="2198" actId="2696"/>
        <pc:sldMkLst>
          <pc:docMk/>
          <pc:sldMk cId="0" sldId="262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28:15.567" v="2336"/>
        <pc:sldMkLst>
          <pc:docMk/>
          <pc:sldMk cId="0" sldId="263"/>
        </pc:sldMkLst>
        <pc:spChg chg="add del mod">
          <ac:chgData name="dwijelitaadhliyah14@gmail.com" userId="c0fc28b296a4bd62" providerId="LiveId" clId="{05495C90-3308-49F3-92EB-39EA85655E09}" dt="2023-04-03T13:18:50.082" v="207" actId="478"/>
          <ac:spMkLst>
            <pc:docMk/>
            <pc:sldMk cId="0" sldId="263"/>
            <ac:spMk id="3" creationId="{266FFFCD-D7DD-50EF-3939-507984A6D436}"/>
          </ac:spMkLst>
        </pc:spChg>
        <pc:spChg chg="add del mod">
          <ac:chgData name="dwijelitaadhliyah14@gmail.com" userId="c0fc28b296a4bd62" providerId="LiveId" clId="{05495C90-3308-49F3-92EB-39EA85655E09}" dt="2023-04-03T13:18:55.545" v="210" actId="478"/>
          <ac:spMkLst>
            <pc:docMk/>
            <pc:sldMk cId="0" sldId="263"/>
            <ac:spMk id="5" creationId="{C3E0FED8-9DA3-3389-175C-25A2E16BD0B7}"/>
          </ac:spMkLst>
        </pc:spChg>
        <pc:spChg chg="add mod">
          <ac:chgData name="dwijelitaadhliyah14@gmail.com" userId="c0fc28b296a4bd62" providerId="LiveId" clId="{05495C90-3308-49F3-92EB-39EA85655E09}" dt="2023-04-03T13:24:17.380" v="292" actId="1076"/>
          <ac:spMkLst>
            <pc:docMk/>
            <pc:sldMk cId="0" sldId="263"/>
            <ac:spMk id="6" creationId="{841C5C41-1F58-79CC-2A22-01005A0C519D}"/>
          </ac:spMkLst>
        </pc:spChg>
        <pc:spChg chg="add mod">
          <ac:chgData name="dwijelitaadhliyah14@gmail.com" userId="c0fc28b296a4bd62" providerId="LiveId" clId="{05495C90-3308-49F3-92EB-39EA85655E09}" dt="2023-04-03T13:24:20.781" v="293" actId="1076"/>
          <ac:spMkLst>
            <pc:docMk/>
            <pc:sldMk cId="0" sldId="263"/>
            <ac:spMk id="7" creationId="{9C39BC90-778F-61CC-F887-72A9DDF07314}"/>
          </ac:spMkLst>
        </pc:spChg>
        <pc:spChg chg="add mod">
          <ac:chgData name="dwijelitaadhliyah14@gmail.com" userId="c0fc28b296a4bd62" providerId="LiveId" clId="{05495C90-3308-49F3-92EB-39EA85655E09}" dt="2023-04-03T13:25:47.874" v="355" actId="14100"/>
          <ac:spMkLst>
            <pc:docMk/>
            <pc:sldMk cId="0" sldId="263"/>
            <ac:spMk id="8" creationId="{99D14CF9-E9B5-4511-B168-472890EFE7FC}"/>
          </ac:spMkLst>
        </pc:spChg>
        <pc:spChg chg="add mod">
          <ac:chgData name="dwijelitaadhliyah14@gmail.com" userId="c0fc28b296a4bd62" providerId="LiveId" clId="{05495C90-3308-49F3-92EB-39EA85655E09}" dt="2023-04-03T13:25:05.733" v="325" actId="14100"/>
          <ac:spMkLst>
            <pc:docMk/>
            <pc:sldMk cId="0" sldId="263"/>
            <ac:spMk id="9" creationId="{B5384001-C654-7B00-CDFA-B2A29609FC40}"/>
          </ac:spMkLst>
        </pc:spChg>
        <pc:spChg chg="add mod">
          <ac:chgData name="dwijelitaadhliyah14@gmail.com" userId="c0fc28b296a4bd62" providerId="LiveId" clId="{05495C90-3308-49F3-92EB-39EA85655E09}" dt="2023-04-03T13:28:09.071" v="433" actId="14100"/>
          <ac:spMkLst>
            <pc:docMk/>
            <pc:sldMk cId="0" sldId="263"/>
            <ac:spMk id="10" creationId="{F7AEE0C3-92E1-F4DF-CAD7-D64C69320430}"/>
          </ac:spMkLst>
        </pc:spChg>
        <pc:spChg chg="add mod">
          <ac:chgData name="dwijelitaadhliyah14@gmail.com" userId="c0fc28b296a4bd62" providerId="LiveId" clId="{05495C90-3308-49F3-92EB-39EA85655E09}" dt="2023-04-03T13:26:41.587" v="385" actId="14100"/>
          <ac:spMkLst>
            <pc:docMk/>
            <pc:sldMk cId="0" sldId="263"/>
            <ac:spMk id="11" creationId="{1B8AB44E-566E-AA0D-1F86-718B0381FE2E}"/>
          </ac:spMkLst>
        </pc:spChg>
        <pc:spChg chg="add del mod">
          <ac:chgData name="dwijelitaadhliyah14@gmail.com" userId="c0fc28b296a4bd62" providerId="LiveId" clId="{05495C90-3308-49F3-92EB-39EA85655E09}" dt="2023-04-03T13:27:45.376" v="410" actId="478"/>
          <ac:spMkLst>
            <pc:docMk/>
            <pc:sldMk cId="0" sldId="263"/>
            <ac:spMk id="12" creationId="{59B9186B-648D-D37B-6DA8-C1F422C05945}"/>
          </ac:spMkLst>
        </pc:spChg>
        <pc:spChg chg="add mod">
          <ac:chgData name="dwijelitaadhliyah14@gmail.com" userId="c0fc28b296a4bd62" providerId="LiveId" clId="{05495C90-3308-49F3-92EB-39EA85655E09}" dt="2023-04-03T13:25:58.362" v="358" actId="1076"/>
          <ac:spMkLst>
            <pc:docMk/>
            <pc:sldMk cId="0" sldId="263"/>
            <ac:spMk id="13" creationId="{A19F2179-ECE7-AA2C-B16B-6D0FE567F29C}"/>
          </ac:spMkLst>
        </pc:spChg>
        <pc:spChg chg="add mod">
          <ac:chgData name="dwijelitaadhliyah14@gmail.com" userId="c0fc28b296a4bd62" providerId="LiveId" clId="{05495C90-3308-49F3-92EB-39EA85655E09}" dt="2023-04-03T13:25:20.318" v="330" actId="14100"/>
          <ac:spMkLst>
            <pc:docMk/>
            <pc:sldMk cId="0" sldId="263"/>
            <ac:spMk id="14" creationId="{25E83D56-0AAF-AA1C-4639-EA8AF3DB6C55}"/>
          </ac:spMkLst>
        </pc:spChg>
        <pc:spChg chg="add del mod">
          <ac:chgData name="dwijelitaadhliyah14@gmail.com" userId="c0fc28b296a4bd62" providerId="LiveId" clId="{05495C90-3308-49F3-92EB-39EA85655E09}" dt="2023-04-03T13:22:51.106" v="276" actId="478"/>
          <ac:spMkLst>
            <pc:docMk/>
            <pc:sldMk cId="0" sldId="263"/>
            <ac:spMk id="15" creationId="{A4627773-CADF-BECF-3E35-457D59277853}"/>
          </ac:spMkLst>
        </pc:spChg>
        <pc:spChg chg="add mod">
          <ac:chgData name="dwijelitaadhliyah14@gmail.com" userId="c0fc28b296a4bd62" providerId="LiveId" clId="{05495C90-3308-49F3-92EB-39EA85655E09}" dt="2023-04-03T13:27:49.661" v="411" actId="1076"/>
          <ac:spMkLst>
            <pc:docMk/>
            <pc:sldMk cId="0" sldId="263"/>
            <ac:spMk id="16" creationId="{265DB087-DC94-D608-ECEE-27ED5B2A488B}"/>
          </ac:spMkLst>
        </pc:spChg>
        <pc:spChg chg="add mod">
          <ac:chgData name="dwijelitaadhliyah14@gmail.com" userId="c0fc28b296a4bd62" providerId="LiveId" clId="{05495C90-3308-49F3-92EB-39EA85655E09}" dt="2023-04-03T13:23:54.522" v="288" actId="1076"/>
          <ac:spMkLst>
            <pc:docMk/>
            <pc:sldMk cId="0" sldId="263"/>
            <ac:spMk id="17" creationId="{27E53905-4E7A-4364-7C1C-DFF5D3E10994}"/>
          </ac:spMkLst>
        </pc:spChg>
        <pc:spChg chg="add mod">
          <ac:chgData name="dwijelitaadhliyah14@gmail.com" userId="c0fc28b296a4bd62" providerId="LiveId" clId="{05495C90-3308-49F3-92EB-39EA85655E09}" dt="2023-04-03T13:29:00.757" v="465" actId="14100"/>
          <ac:spMkLst>
            <pc:docMk/>
            <pc:sldMk cId="0" sldId="263"/>
            <ac:spMk id="18" creationId="{251691A5-CF8C-774E-1378-2B7DA3EB8DAA}"/>
          </ac:spMkLst>
        </pc:spChg>
        <pc:spChg chg="add mod">
          <ac:chgData name="dwijelitaadhliyah14@gmail.com" userId="c0fc28b296a4bd62" providerId="LiveId" clId="{05495C90-3308-49F3-92EB-39EA85655E09}" dt="2023-04-03T13:29:19.334" v="483" actId="1076"/>
          <ac:spMkLst>
            <pc:docMk/>
            <pc:sldMk cId="0" sldId="263"/>
            <ac:spMk id="19" creationId="{8C813816-6777-2D3F-815E-3775A69D79E4}"/>
          </ac:spMkLst>
        </pc:spChg>
        <pc:spChg chg="add mod">
          <ac:chgData name="dwijelitaadhliyah14@gmail.com" userId="c0fc28b296a4bd62" providerId="LiveId" clId="{05495C90-3308-49F3-92EB-39EA85655E09}" dt="2023-04-03T13:25:15.978" v="328" actId="571"/>
          <ac:spMkLst>
            <pc:docMk/>
            <pc:sldMk cId="0" sldId="263"/>
            <ac:spMk id="20" creationId="{BE08A135-B5B1-F08F-3310-CFD882C48FCD}"/>
          </ac:spMkLst>
        </pc:spChg>
        <pc:spChg chg="add mod">
          <ac:chgData name="dwijelitaadhliyah14@gmail.com" userId="c0fc28b296a4bd62" providerId="LiveId" clId="{05495C90-3308-49F3-92EB-39EA85655E09}" dt="2023-04-03T13:26:51.972" v="389" actId="1076"/>
          <ac:spMkLst>
            <pc:docMk/>
            <pc:sldMk cId="0" sldId="263"/>
            <ac:spMk id="21" creationId="{3C527EDC-A5F9-B3FF-9244-A484017CDE5D}"/>
          </ac:spMkLst>
        </pc:spChg>
        <pc:spChg chg="add mod">
          <ac:chgData name="dwijelitaadhliyah14@gmail.com" userId="c0fc28b296a4bd62" providerId="LiveId" clId="{05495C90-3308-49F3-92EB-39EA85655E09}" dt="2023-04-03T13:28:18.663" v="436" actId="1076"/>
          <ac:spMkLst>
            <pc:docMk/>
            <pc:sldMk cId="0" sldId="263"/>
            <ac:spMk id="22" creationId="{E21CFD2C-CF3A-9D2B-C940-AEFC4C09843C}"/>
          </ac:spMkLst>
        </pc:spChg>
        <pc:spChg chg="add mod">
          <ac:chgData name="dwijelitaadhliyah14@gmail.com" userId="c0fc28b296a4bd62" providerId="LiveId" clId="{05495C90-3308-49F3-92EB-39EA85655E09}" dt="2023-04-03T13:29:05.935" v="466" actId="14100"/>
          <ac:spMkLst>
            <pc:docMk/>
            <pc:sldMk cId="0" sldId="263"/>
            <ac:spMk id="23" creationId="{6B6FCFC8-7374-125C-B1B0-946944E581FB}"/>
          </ac:spMkLst>
        </pc:spChg>
        <pc:spChg chg="add mod">
          <ac:chgData name="dwijelitaadhliyah14@gmail.com" userId="c0fc28b296a4bd62" providerId="LiveId" clId="{05495C90-3308-49F3-92EB-39EA85655E09}" dt="2023-04-03T13:30:13.511" v="512" actId="14100"/>
          <ac:spMkLst>
            <pc:docMk/>
            <pc:sldMk cId="0" sldId="263"/>
            <ac:spMk id="24" creationId="{1C194E16-E049-E3C8-0A61-285AFF47084E}"/>
          </ac:spMkLst>
        </pc:spChg>
        <pc:spChg chg="add mod">
          <ac:chgData name="dwijelitaadhliyah14@gmail.com" userId="c0fc28b296a4bd62" providerId="LiveId" clId="{05495C90-3308-49F3-92EB-39EA85655E09}" dt="2023-04-03T13:29:31.697" v="486" actId="571"/>
          <ac:spMkLst>
            <pc:docMk/>
            <pc:sldMk cId="0" sldId="263"/>
            <ac:spMk id="25" creationId="{46AAB6B0-BFF2-E38B-4E3C-DA7B7A8CCB2D}"/>
          </ac:spMkLst>
        </pc:spChg>
        <pc:spChg chg="add mod">
          <ac:chgData name="dwijelitaadhliyah14@gmail.com" userId="c0fc28b296a4bd62" providerId="LiveId" clId="{05495C90-3308-49F3-92EB-39EA85655E09}" dt="2023-04-03T13:30:18.743" v="513" actId="1076"/>
          <ac:spMkLst>
            <pc:docMk/>
            <pc:sldMk cId="0" sldId="263"/>
            <ac:spMk id="26" creationId="{3D5EE57A-10BC-31B4-84B2-4208908BAE20}"/>
          </ac:spMkLst>
        </pc:spChg>
        <pc:spChg chg="add del mod">
          <ac:chgData name="dwijelitaadhliyah14@gmail.com" userId="c0fc28b296a4bd62" providerId="LiveId" clId="{05495C90-3308-49F3-92EB-39EA85655E09}" dt="2023-04-03T13:30:00.051" v="508" actId="478"/>
          <ac:spMkLst>
            <pc:docMk/>
            <pc:sldMk cId="0" sldId="263"/>
            <ac:spMk id="28" creationId="{53A64929-D449-2928-790B-E4D32EACF52A}"/>
          </ac:spMkLst>
        </pc:spChg>
        <pc:spChg chg="del">
          <ac:chgData name="dwijelitaadhliyah14@gmail.com" userId="c0fc28b296a4bd62" providerId="LiveId" clId="{05495C90-3308-49F3-92EB-39EA85655E09}" dt="2023-04-03T13:18:52.078" v="208" actId="478"/>
          <ac:spMkLst>
            <pc:docMk/>
            <pc:sldMk cId="0" sldId="263"/>
            <ac:spMk id="2984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29:55.884" v="507" actId="478"/>
          <ac:spMkLst>
            <pc:docMk/>
            <pc:sldMk cId="0" sldId="263"/>
            <ac:spMk id="2985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16:14.060" v="149"/>
          <ac:spMkLst>
            <pc:docMk/>
            <pc:sldMk cId="0" sldId="263"/>
            <ac:spMk id="2986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29:53.542" v="506" actId="478"/>
          <ac:spMkLst>
            <pc:docMk/>
            <pc:sldMk cId="0" sldId="263"/>
            <ac:spMk id="2987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16:50.618" v="157" actId="478"/>
          <ac:spMkLst>
            <pc:docMk/>
            <pc:sldMk cId="0" sldId="263"/>
            <ac:spMk id="2988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18:45.898" v="206" actId="478"/>
          <ac:spMkLst>
            <pc:docMk/>
            <pc:sldMk cId="0" sldId="263"/>
            <ac:spMk id="2989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18:54.348" v="209" actId="478"/>
          <ac:spMkLst>
            <pc:docMk/>
            <pc:sldMk cId="0" sldId="263"/>
            <ac:spMk id="2990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3:18:43.146" v="205" actId="1076"/>
          <ac:grpSpMkLst>
            <pc:docMk/>
            <pc:sldMk cId="0" sldId="263"/>
            <ac:grpSpMk id="2991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3:21:20.222" v="256" actId="1076"/>
          <ac:grpSpMkLst>
            <pc:docMk/>
            <pc:sldMk cId="0" sldId="263"/>
            <ac:grpSpMk id="2997" creationId="{00000000-0000-0000-0000-000000000000}"/>
          </ac:grpSpMkLst>
        </pc:grpChg>
      </pc:sldChg>
      <pc:sldChg chg="addSp delSp modSp mod ord modTransition modNotes">
        <pc:chgData name="dwijelitaadhliyah14@gmail.com" userId="c0fc28b296a4bd62" providerId="LiveId" clId="{05495C90-3308-49F3-92EB-39EA85655E09}" dt="2023-04-03T15:31:25.993" v="2377"/>
        <pc:sldMkLst>
          <pc:docMk/>
          <pc:sldMk cId="0" sldId="264"/>
        </pc:sldMkLst>
        <pc:spChg chg="add del mod">
          <ac:chgData name="dwijelitaadhliyah14@gmail.com" userId="c0fc28b296a4bd62" providerId="LiveId" clId="{05495C90-3308-49F3-92EB-39EA85655E09}" dt="2023-04-03T14:41:46.542" v="1525" actId="478"/>
          <ac:spMkLst>
            <pc:docMk/>
            <pc:sldMk cId="0" sldId="264"/>
            <ac:spMk id="4" creationId="{77AFBB18-CEB6-CEA3-2919-B6F721EB527A}"/>
          </ac:spMkLst>
        </pc:spChg>
        <pc:spChg chg="add del mod">
          <ac:chgData name="dwijelitaadhliyah14@gmail.com" userId="c0fc28b296a4bd62" providerId="LiveId" clId="{05495C90-3308-49F3-92EB-39EA85655E09}" dt="2023-04-03T14:41:50.125" v="1527" actId="478"/>
          <ac:spMkLst>
            <pc:docMk/>
            <pc:sldMk cId="0" sldId="264"/>
            <ac:spMk id="6" creationId="{655CC195-A699-45BD-46CB-968A3EF1E00E}"/>
          </ac:spMkLst>
        </pc:spChg>
        <pc:spChg chg="add del mod">
          <ac:chgData name="dwijelitaadhliyah14@gmail.com" userId="c0fc28b296a4bd62" providerId="LiveId" clId="{05495C90-3308-49F3-92EB-39EA85655E09}" dt="2023-04-03T14:41:55.284" v="1529" actId="478"/>
          <ac:spMkLst>
            <pc:docMk/>
            <pc:sldMk cId="0" sldId="264"/>
            <ac:spMk id="8" creationId="{723E35A9-2B15-2B38-7C77-951A8F0D8FC4}"/>
          </ac:spMkLst>
        </pc:spChg>
        <pc:spChg chg="add del mod">
          <ac:chgData name="dwijelitaadhliyah14@gmail.com" userId="c0fc28b296a4bd62" providerId="LiveId" clId="{05495C90-3308-49F3-92EB-39EA85655E09}" dt="2023-04-03T14:41:58.873" v="1531" actId="478"/>
          <ac:spMkLst>
            <pc:docMk/>
            <pc:sldMk cId="0" sldId="264"/>
            <ac:spMk id="10" creationId="{18CBB34D-A825-996F-5147-7D5E6B882B71}"/>
          </ac:spMkLst>
        </pc:spChg>
        <pc:spChg chg="add del mod">
          <ac:chgData name="dwijelitaadhliyah14@gmail.com" userId="c0fc28b296a4bd62" providerId="LiveId" clId="{05495C90-3308-49F3-92EB-39EA85655E09}" dt="2023-04-03T14:42:10.005" v="1536" actId="478"/>
          <ac:spMkLst>
            <pc:docMk/>
            <pc:sldMk cId="0" sldId="264"/>
            <ac:spMk id="12" creationId="{6BFFEE72-6590-60EA-DEED-FDF734D504C8}"/>
          </ac:spMkLst>
        </pc:spChg>
        <pc:spChg chg="add del mod">
          <ac:chgData name="dwijelitaadhliyah14@gmail.com" userId="c0fc28b296a4bd62" providerId="LiveId" clId="{05495C90-3308-49F3-92EB-39EA85655E09}" dt="2023-04-03T14:42:17.084" v="1540" actId="478"/>
          <ac:spMkLst>
            <pc:docMk/>
            <pc:sldMk cId="0" sldId="264"/>
            <ac:spMk id="14" creationId="{F62AE585-6EA3-3489-813D-06E5F732388D}"/>
          </ac:spMkLst>
        </pc:spChg>
        <pc:spChg chg="del mod">
          <ac:chgData name="dwijelitaadhliyah14@gmail.com" userId="c0fc28b296a4bd62" providerId="LiveId" clId="{05495C90-3308-49F3-92EB-39EA85655E09}" dt="2023-04-03T14:42:06.304" v="1534" actId="478"/>
          <ac:spMkLst>
            <pc:docMk/>
            <pc:sldMk cId="0" sldId="264"/>
            <ac:spMk id="3010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2:13.623" v="1538" actId="478"/>
          <ac:spMkLst>
            <pc:docMk/>
            <pc:sldMk cId="0" sldId="264"/>
            <ac:spMk id="3011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1:42.283" v="1523" actId="478"/>
          <ac:spMkLst>
            <pc:docMk/>
            <pc:sldMk cId="0" sldId="264"/>
            <ac:spMk id="301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43:01.726" v="1547" actId="1076"/>
          <ac:spMkLst>
            <pc:docMk/>
            <pc:sldMk cId="0" sldId="264"/>
            <ac:spMk id="301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1:44.981" v="1524" actId="478"/>
          <ac:spMkLst>
            <pc:docMk/>
            <pc:sldMk cId="0" sldId="264"/>
            <ac:spMk id="3014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1:48.254" v="1526" actId="478"/>
          <ac:spMkLst>
            <pc:docMk/>
            <pc:sldMk cId="0" sldId="264"/>
            <ac:spMk id="3015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2:07.943" v="1535" actId="478"/>
          <ac:spMkLst>
            <pc:docMk/>
            <pc:sldMk cId="0" sldId="264"/>
            <ac:spMk id="3016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1:52.889" v="1528" actId="478"/>
          <ac:spMkLst>
            <pc:docMk/>
            <pc:sldMk cId="0" sldId="264"/>
            <ac:spMk id="3017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2:15.417" v="1539" actId="478"/>
          <ac:spMkLst>
            <pc:docMk/>
            <pc:sldMk cId="0" sldId="264"/>
            <ac:spMk id="3018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1:57.754" v="1530" actId="478"/>
          <ac:spMkLst>
            <pc:docMk/>
            <pc:sldMk cId="0" sldId="264"/>
            <ac:spMk id="3019" creationId="{00000000-0000-0000-0000-000000000000}"/>
          </ac:spMkLst>
        </pc:spChg>
        <pc:grpChg chg="del">
          <ac:chgData name="dwijelitaadhliyah14@gmail.com" userId="c0fc28b296a4bd62" providerId="LiveId" clId="{05495C90-3308-49F3-92EB-39EA85655E09}" dt="2023-04-03T14:42:11.561" v="1537" actId="478"/>
          <ac:grpSpMkLst>
            <pc:docMk/>
            <pc:sldMk cId="0" sldId="264"/>
            <ac:grpSpMk id="3043" creationId="{00000000-0000-0000-0000-000000000000}"/>
          </ac:grpSpMkLst>
        </pc:grpChg>
        <pc:grpChg chg="del">
          <ac:chgData name="dwijelitaadhliyah14@gmail.com" userId="c0fc28b296a4bd62" providerId="LiveId" clId="{05495C90-3308-49F3-92EB-39EA85655E09}" dt="2023-04-03T14:42:18.497" v="1541" actId="478"/>
          <ac:grpSpMkLst>
            <pc:docMk/>
            <pc:sldMk cId="0" sldId="264"/>
            <ac:grpSpMk id="3047" creationId="{00000000-0000-0000-0000-000000000000}"/>
          </ac:grpSpMkLst>
        </pc:grpChg>
        <pc:grpChg chg="del">
          <ac:chgData name="dwijelitaadhliyah14@gmail.com" userId="c0fc28b296a4bd62" providerId="LiveId" clId="{05495C90-3308-49F3-92EB-39EA85655E09}" dt="2023-04-03T14:41:27.479" v="1520" actId="478"/>
          <ac:grpSpMkLst>
            <pc:docMk/>
            <pc:sldMk cId="0" sldId="264"/>
            <ac:grpSpMk id="3051" creationId="{00000000-0000-0000-0000-000000000000}"/>
          </ac:grpSpMkLst>
        </pc:grpChg>
        <pc:graphicFrameChg chg="add mod modGraphic">
          <ac:chgData name="dwijelitaadhliyah14@gmail.com" userId="c0fc28b296a4bd62" providerId="LiveId" clId="{05495C90-3308-49F3-92EB-39EA85655E09}" dt="2023-04-03T14:42:53.211" v="1546" actId="1076"/>
          <ac:graphicFrameMkLst>
            <pc:docMk/>
            <pc:sldMk cId="0" sldId="264"/>
            <ac:graphicFrameMk id="2" creationId="{B962778E-8922-F8D8-9F59-950030181AD7}"/>
          </ac:graphicFrameMkLst>
        </pc:graphicFrameChg>
      </pc:sldChg>
      <pc:sldChg chg="addSp delSp modSp mod ord modTransition modNotes">
        <pc:chgData name="dwijelitaadhliyah14@gmail.com" userId="c0fc28b296a4bd62" providerId="LiveId" clId="{05495C90-3308-49F3-92EB-39EA85655E09}" dt="2023-04-03T15:37:26.462" v="2432" actId="1076"/>
        <pc:sldMkLst>
          <pc:docMk/>
          <pc:sldMk cId="0" sldId="265"/>
        </pc:sldMkLst>
        <pc:spChg chg="add del mod">
          <ac:chgData name="dwijelitaadhliyah14@gmail.com" userId="c0fc28b296a4bd62" providerId="LiveId" clId="{05495C90-3308-49F3-92EB-39EA85655E09}" dt="2023-04-03T13:51:27.640" v="881" actId="478"/>
          <ac:spMkLst>
            <pc:docMk/>
            <pc:sldMk cId="0" sldId="265"/>
            <ac:spMk id="2" creationId="{6871BD49-E118-14AF-4FAB-C3607564C6BF}"/>
          </ac:spMkLst>
        </pc:spChg>
        <pc:spChg chg="mod">
          <ac:chgData name="dwijelitaadhliyah14@gmail.com" userId="c0fc28b296a4bd62" providerId="LiveId" clId="{05495C90-3308-49F3-92EB-39EA85655E09}" dt="2023-04-03T15:17:31.756" v="2183" actId="1076"/>
          <ac:spMkLst>
            <pc:docMk/>
            <pc:sldMk cId="0" sldId="265"/>
            <ac:spMk id="3059" creationId="{00000000-0000-0000-0000-000000000000}"/>
          </ac:spMkLst>
        </pc:spChg>
        <pc:spChg chg="add del mod">
          <ac:chgData name="dwijelitaadhliyah14@gmail.com" userId="c0fc28b296a4bd62" providerId="LiveId" clId="{05495C90-3308-49F3-92EB-39EA85655E09}" dt="2023-04-03T15:17:51.520" v="2187" actId="1076"/>
          <ac:spMkLst>
            <pc:docMk/>
            <pc:sldMk cId="0" sldId="265"/>
            <ac:spMk id="3060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16:57.704" v="2173" actId="20577"/>
          <ac:spMkLst>
            <pc:docMk/>
            <pc:sldMk cId="0" sldId="265"/>
            <ac:spMk id="3061" creationId="{00000000-0000-0000-0000-000000000000}"/>
          </ac:spMkLst>
        </pc:spChg>
        <pc:spChg chg="add del mod">
          <ac:chgData name="dwijelitaadhliyah14@gmail.com" userId="c0fc28b296a4bd62" providerId="LiveId" clId="{05495C90-3308-49F3-92EB-39EA85655E09}" dt="2023-04-03T15:18:16.959" v="2190" actId="207"/>
          <ac:spMkLst>
            <pc:docMk/>
            <pc:sldMk cId="0" sldId="265"/>
            <ac:spMk id="306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15:33.725" v="2148" actId="1076"/>
          <ac:spMkLst>
            <pc:docMk/>
            <pc:sldMk cId="0" sldId="265"/>
            <ac:spMk id="3063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18:24.432" v="2192" actId="207"/>
          <ac:spMkLst>
            <pc:docMk/>
            <pc:sldMk cId="0" sldId="265"/>
            <ac:spMk id="306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15:29.431" v="2147" actId="1076"/>
          <ac:spMkLst>
            <pc:docMk/>
            <pc:sldMk cId="0" sldId="265"/>
            <ac:spMk id="3065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5:18:03.382" v="2189" actId="1076"/>
          <ac:grpSpMkLst>
            <pc:docMk/>
            <pc:sldMk cId="0" sldId="265"/>
            <ac:grpSpMk id="3074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5:37:26.462" v="2432" actId="1076"/>
          <ac:grpSpMkLst>
            <pc:docMk/>
            <pc:sldMk cId="0" sldId="265"/>
            <ac:grpSpMk id="3097" creationId="{00000000-0000-0000-0000-000000000000}"/>
          </ac:grpSpMkLst>
        </pc:grpChg>
        <pc:picChg chg="add mod">
          <ac:chgData name="dwijelitaadhliyah14@gmail.com" userId="c0fc28b296a4bd62" providerId="LiveId" clId="{05495C90-3308-49F3-92EB-39EA85655E09}" dt="2023-04-03T15:16:13.928" v="2161" actId="14100"/>
          <ac:picMkLst>
            <pc:docMk/>
            <pc:sldMk cId="0" sldId="265"/>
            <ac:picMk id="3" creationId="{2698A3BB-2B34-BD42-949B-490646A29BF3}"/>
          </ac:picMkLst>
        </pc:picChg>
        <pc:picChg chg="add mod">
          <ac:chgData name="dwijelitaadhliyah14@gmail.com" userId="c0fc28b296a4bd62" providerId="LiveId" clId="{05495C90-3308-49F3-92EB-39EA85655E09}" dt="2023-04-03T15:18:27.372" v="2193" actId="1076"/>
          <ac:picMkLst>
            <pc:docMk/>
            <pc:sldMk cId="0" sldId="265"/>
            <ac:picMk id="4" creationId="{656CC6DD-A8B4-4240-D5E2-A6AD8C9796C0}"/>
          </ac:picMkLst>
        </pc:picChg>
        <pc:picChg chg="mod">
          <ac:chgData name="dwijelitaadhliyah14@gmail.com" userId="c0fc28b296a4bd62" providerId="LiveId" clId="{05495C90-3308-49F3-92EB-39EA85655E09}" dt="2023-04-03T15:17:36.149" v="2184" actId="1076"/>
          <ac:picMkLst>
            <pc:docMk/>
            <pc:sldMk cId="0" sldId="265"/>
            <ac:picMk id="3066" creationId="{00000000-0000-0000-0000-000000000000}"/>
          </ac:picMkLst>
        </pc:picChg>
        <pc:picChg chg="mod">
          <ac:chgData name="dwijelitaadhliyah14@gmail.com" userId="c0fc28b296a4bd62" providerId="LiveId" clId="{05495C90-3308-49F3-92EB-39EA85655E09}" dt="2023-04-03T15:16:00.863" v="2158" actId="14100"/>
          <ac:picMkLst>
            <pc:docMk/>
            <pc:sldMk cId="0" sldId="265"/>
            <ac:picMk id="3067" creationId="{00000000-0000-0000-0000-000000000000}"/>
          </ac:picMkLst>
        </pc:picChg>
      </pc:sldChg>
      <pc:sldChg chg="addSp delSp modSp mod ord modTransition modNotes">
        <pc:chgData name="dwijelitaadhliyah14@gmail.com" userId="c0fc28b296a4bd62" providerId="LiveId" clId="{05495C90-3308-49F3-92EB-39EA85655E09}" dt="2023-04-03T15:29:23.769" v="2347"/>
        <pc:sldMkLst>
          <pc:docMk/>
          <pc:sldMk cId="0" sldId="266"/>
        </pc:sldMkLst>
        <pc:spChg chg="add del">
          <ac:chgData name="dwijelitaadhliyah14@gmail.com" userId="c0fc28b296a4bd62" providerId="LiveId" clId="{05495C90-3308-49F3-92EB-39EA85655E09}" dt="2023-04-03T13:37:17.245" v="640"/>
          <ac:spMkLst>
            <pc:docMk/>
            <pc:sldMk cId="0" sldId="266"/>
            <ac:spMk id="2" creationId="{250E1EA9-9FE2-1423-AAD5-A0A5F8FBA4FB}"/>
          </ac:spMkLst>
        </pc:spChg>
        <pc:spChg chg="add del">
          <ac:chgData name="dwijelitaadhliyah14@gmail.com" userId="c0fc28b296a4bd62" providerId="LiveId" clId="{05495C90-3308-49F3-92EB-39EA85655E09}" dt="2023-04-03T13:37:17.245" v="640"/>
          <ac:spMkLst>
            <pc:docMk/>
            <pc:sldMk cId="0" sldId="266"/>
            <ac:spMk id="3" creationId="{71EACC02-F9D2-7545-3277-3E103BE45B99}"/>
          </ac:spMkLst>
        </pc:spChg>
        <pc:spChg chg="add mod">
          <ac:chgData name="dwijelitaadhliyah14@gmail.com" userId="c0fc28b296a4bd62" providerId="LiveId" clId="{05495C90-3308-49F3-92EB-39EA85655E09}" dt="2023-04-03T13:41:46.073" v="686" actId="14100"/>
          <ac:spMkLst>
            <pc:docMk/>
            <pc:sldMk cId="0" sldId="266"/>
            <ac:spMk id="5" creationId="{168E5558-14DF-FB6D-DF75-95D46250EF14}"/>
          </ac:spMkLst>
        </pc:spChg>
        <pc:spChg chg="mod">
          <ac:chgData name="dwijelitaadhliyah14@gmail.com" userId="c0fc28b296a4bd62" providerId="LiveId" clId="{05495C90-3308-49F3-92EB-39EA85655E09}" dt="2023-04-03T13:37:52.971" v="651" actId="1076"/>
          <ac:spMkLst>
            <pc:docMk/>
            <pc:sldMk cId="0" sldId="266"/>
            <ac:spMk id="3107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37:56.535" v="652" actId="1076"/>
          <ac:spMkLst>
            <pc:docMk/>
            <pc:sldMk cId="0" sldId="266"/>
            <ac:spMk id="3108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3:37:49.853" v="650" actId="1076"/>
          <ac:grpSpMkLst>
            <pc:docMk/>
            <pc:sldMk cId="0" sldId="266"/>
            <ac:grpSpMk id="3124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3:39:14.436" v="670" actId="1076"/>
          <ac:grpSpMkLst>
            <pc:docMk/>
            <pc:sldMk cId="0" sldId="266"/>
            <ac:grpSpMk id="3147" creationId="{00000000-0000-0000-0000-000000000000}"/>
          </ac:grpSpMkLst>
        </pc:grpChg>
        <pc:picChg chg="add del mod">
          <ac:chgData name="dwijelitaadhliyah14@gmail.com" userId="c0fc28b296a4bd62" providerId="LiveId" clId="{05495C90-3308-49F3-92EB-39EA85655E09}" dt="2023-04-03T13:38:09.651" v="656" actId="478"/>
          <ac:picMkLst>
            <pc:docMk/>
            <pc:sldMk cId="0" sldId="266"/>
            <ac:picMk id="4" creationId="{1D76F55F-B252-1DB9-2838-4A314A6B923A}"/>
          </ac:picMkLst>
        </pc:picChg>
        <pc:picChg chg="add del">
          <ac:chgData name="dwijelitaadhliyah14@gmail.com" userId="c0fc28b296a4bd62" providerId="LiveId" clId="{05495C90-3308-49F3-92EB-39EA85655E09}" dt="2023-04-03T13:38:35.795" v="659"/>
          <ac:picMkLst>
            <pc:docMk/>
            <pc:sldMk cId="0" sldId="266"/>
            <ac:picMk id="6" creationId="{884DAAE8-77C5-60E2-F45B-04CF9BA62DD2}"/>
          </ac:picMkLst>
        </pc:picChg>
        <pc:picChg chg="add mod">
          <ac:chgData name="dwijelitaadhliyah14@gmail.com" userId="c0fc28b296a4bd62" providerId="LiveId" clId="{05495C90-3308-49F3-92EB-39EA85655E09}" dt="2023-04-03T13:41:20.740" v="684" actId="1076"/>
          <ac:picMkLst>
            <pc:docMk/>
            <pc:sldMk cId="0" sldId="266"/>
            <ac:picMk id="7" creationId="{08FF32C7-83EE-A5FF-5F2A-77EF18E73EB4}"/>
          </ac:picMkLst>
        </pc:picChg>
        <pc:picChg chg="add del">
          <ac:chgData name="dwijelitaadhliyah14@gmail.com" userId="c0fc28b296a4bd62" providerId="LiveId" clId="{05495C90-3308-49F3-92EB-39EA85655E09}" dt="2023-04-03T13:37:17.245" v="640"/>
          <ac:picMkLst>
            <pc:docMk/>
            <pc:sldMk cId="0" sldId="266"/>
            <ac:picMk id="2049" creationId="{19027D1F-DABC-0D99-C024-C9E43B525E1E}"/>
          </ac:picMkLst>
        </pc:picChg>
      </pc:sldChg>
      <pc:sldChg chg="addSp delSp modSp mod ord modTransition modNotes">
        <pc:chgData name="dwijelitaadhliyah14@gmail.com" userId="c0fc28b296a4bd62" providerId="LiveId" clId="{05495C90-3308-49F3-92EB-39EA85655E09}" dt="2023-04-03T15:29:04.004" v="2344"/>
        <pc:sldMkLst>
          <pc:docMk/>
          <pc:sldMk cId="0" sldId="267"/>
        </pc:sldMkLst>
        <pc:spChg chg="add del mod">
          <ac:chgData name="dwijelitaadhliyah14@gmail.com" userId="c0fc28b296a4bd62" providerId="LiveId" clId="{05495C90-3308-49F3-92EB-39EA85655E09}" dt="2023-04-03T13:35:38.478" v="590" actId="478"/>
          <ac:spMkLst>
            <pc:docMk/>
            <pc:sldMk cId="0" sldId="267"/>
            <ac:spMk id="3" creationId="{6F3F2362-F05E-CFD9-A510-7768EA7F6C3F}"/>
          </ac:spMkLst>
        </pc:spChg>
        <pc:spChg chg="add del mod">
          <ac:chgData name="dwijelitaadhliyah14@gmail.com" userId="c0fc28b296a4bd62" providerId="LiveId" clId="{05495C90-3308-49F3-92EB-39EA85655E09}" dt="2023-04-03T13:35:59.567" v="611" actId="478"/>
          <ac:spMkLst>
            <pc:docMk/>
            <pc:sldMk cId="0" sldId="267"/>
            <ac:spMk id="5" creationId="{3910DFF7-5E9A-8FDE-51D9-77C1B9EA016D}"/>
          </ac:spMkLst>
        </pc:spChg>
        <pc:spChg chg="add del">
          <ac:chgData name="dwijelitaadhliyah14@gmail.com" userId="c0fc28b296a4bd62" providerId="LiveId" clId="{05495C90-3308-49F3-92EB-39EA85655E09}" dt="2023-04-03T13:36:00.798" v="612" actId="478"/>
          <ac:spMkLst>
            <pc:docMk/>
            <pc:sldMk cId="0" sldId="267"/>
            <ac:spMk id="3158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36:11.837" v="614" actId="1076"/>
          <ac:spMkLst>
            <pc:docMk/>
            <pc:sldMk cId="0" sldId="267"/>
            <ac:spMk id="3159" creationId="{00000000-0000-0000-0000-000000000000}"/>
          </ac:spMkLst>
        </pc:spChg>
        <pc:spChg chg="add del">
          <ac:chgData name="dwijelitaadhliyah14@gmail.com" userId="c0fc28b296a4bd62" providerId="LiveId" clId="{05495C90-3308-49F3-92EB-39EA85655E09}" dt="2023-04-03T13:35:58.278" v="610" actId="478"/>
          <ac:spMkLst>
            <pc:docMk/>
            <pc:sldMk cId="0" sldId="267"/>
            <ac:spMk id="3160" creationId="{00000000-0000-0000-0000-000000000000}"/>
          </ac:spMkLst>
        </pc:spChg>
      </pc:sldChg>
      <pc:sldChg chg="del">
        <pc:chgData name="dwijelitaadhliyah14@gmail.com" userId="c0fc28b296a4bd62" providerId="LiveId" clId="{05495C90-3308-49F3-92EB-39EA85655E09}" dt="2023-04-03T15:18:53.229" v="2199" actId="2696"/>
        <pc:sldMkLst>
          <pc:docMk/>
          <pc:sldMk cId="0" sldId="268"/>
        </pc:sldMkLst>
      </pc:sldChg>
      <pc:sldChg chg="del">
        <pc:chgData name="dwijelitaadhliyah14@gmail.com" userId="c0fc28b296a4bd62" providerId="LiveId" clId="{05495C90-3308-49F3-92EB-39EA85655E09}" dt="2023-04-03T15:18:55.931" v="2200" actId="2696"/>
        <pc:sldMkLst>
          <pc:docMk/>
          <pc:sldMk cId="0" sldId="269"/>
        </pc:sldMkLst>
      </pc:sldChg>
      <pc:sldChg chg="del">
        <pc:chgData name="dwijelitaadhliyah14@gmail.com" userId="c0fc28b296a4bd62" providerId="LiveId" clId="{05495C90-3308-49F3-92EB-39EA85655E09}" dt="2023-04-03T15:18:58.786" v="2201" actId="2696"/>
        <pc:sldMkLst>
          <pc:docMk/>
          <pc:sldMk cId="0" sldId="270"/>
        </pc:sldMkLst>
      </pc:sldChg>
      <pc:sldChg chg="del">
        <pc:chgData name="dwijelitaadhliyah14@gmail.com" userId="c0fc28b296a4bd62" providerId="LiveId" clId="{05495C90-3308-49F3-92EB-39EA85655E09}" dt="2023-04-03T15:19:01.036" v="2202" actId="2696"/>
        <pc:sldMkLst>
          <pc:docMk/>
          <pc:sldMk cId="0" sldId="271"/>
        </pc:sldMkLst>
      </pc:sldChg>
      <pc:sldChg chg="del">
        <pc:chgData name="dwijelitaadhliyah14@gmail.com" userId="c0fc28b296a4bd62" providerId="LiveId" clId="{05495C90-3308-49F3-92EB-39EA85655E09}" dt="2023-04-03T15:19:03.281" v="2203" actId="2696"/>
        <pc:sldMkLst>
          <pc:docMk/>
          <pc:sldMk cId="0" sldId="272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29:49.476" v="2353"/>
        <pc:sldMkLst>
          <pc:docMk/>
          <pc:sldMk cId="0" sldId="273"/>
        </pc:sldMkLst>
        <pc:spChg chg="add del mod">
          <ac:chgData name="dwijelitaadhliyah14@gmail.com" userId="c0fc28b296a4bd62" providerId="LiveId" clId="{05495C90-3308-49F3-92EB-39EA85655E09}" dt="2023-04-03T13:43:18.989" v="736" actId="478"/>
          <ac:spMkLst>
            <pc:docMk/>
            <pc:sldMk cId="0" sldId="273"/>
            <ac:spMk id="3" creationId="{6EBA1131-81FD-AC01-6F26-046B75BB4199}"/>
          </ac:spMkLst>
        </pc:spChg>
        <pc:spChg chg="del">
          <ac:chgData name="dwijelitaadhliyah14@gmail.com" userId="c0fc28b296a4bd62" providerId="LiveId" clId="{05495C90-3308-49F3-92EB-39EA85655E09}" dt="2023-04-03T13:43:20.104" v="737" actId="478"/>
          <ac:spMkLst>
            <pc:docMk/>
            <pc:sldMk cId="0" sldId="273"/>
            <ac:spMk id="3516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43:23.825" v="738" actId="1076"/>
          <ac:spMkLst>
            <pc:docMk/>
            <pc:sldMk cId="0" sldId="273"/>
            <ac:spMk id="3517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43:17.386" v="735" actId="478"/>
          <ac:spMkLst>
            <pc:docMk/>
            <pc:sldMk cId="0" sldId="273"/>
            <ac:spMk id="3518" creationId="{00000000-0000-0000-0000-000000000000}"/>
          </ac:spMkLst>
        </pc:spChg>
      </pc:sldChg>
      <pc:sldChg chg="del">
        <pc:chgData name="dwijelitaadhliyah14@gmail.com" userId="c0fc28b296a4bd62" providerId="LiveId" clId="{05495C90-3308-49F3-92EB-39EA85655E09}" dt="2023-04-03T15:19:06.104" v="2204" actId="2696"/>
        <pc:sldMkLst>
          <pc:docMk/>
          <pc:sldMk cId="0" sldId="274"/>
        </pc:sldMkLst>
      </pc:sldChg>
      <pc:sldChg chg="del">
        <pc:chgData name="dwijelitaadhliyah14@gmail.com" userId="c0fc28b296a4bd62" providerId="LiveId" clId="{05495C90-3308-49F3-92EB-39EA85655E09}" dt="2023-04-03T15:19:09.155" v="2205" actId="2696"/>
        <pc:sldMkLst>
          <pc:docMk/>
          <pc:sldMk cId="0" sldId="275"/>
        </pc:sldMkLst>
      </pc:sldChg>
      <pc:sldChg chg="addSp modSp mod ord modTransition modNotes">
        <pc:chgData name="dwijelitaadhliyah14@gmail.com" userId="c0fc28b296a4bd62" providerId="LiveId" clId="{05495C90-3308-49F3-92EB-39EA85655E09}" dt="2023-04-03T15:33:02.727" v="2398"/>
        <pc:sldMkLst>
          <pc:docMk/>
          <pc:sldMk cId="0" sldId="276"/>
        </pc:sldMkLst>
        <pc:spChg chg="add mod">
          <ac:chgData name="dwijelitaadhliyah14@gmail.com" userId="c0fc28b296a4bd62" providerId="LiveId" clId="{05495C90-3308-49F3-92EB-39EA85655E09}" dt="2023-04-03T15:03:43.571" v="1913" actId="20577"/>
          <ac:spMkLst>
            <pc:docMk/>
            <pc:sldMk cId="0" sldId="276"/>
            <ac:spMk id="2" creationId="{E658E65E-D742-54AA-3374-78667C2A81F3}"/>
          </ac:spMkLst>
        </pc:spChg>
        <pc:spChg chg="add mod">
          <ac:chgData name="dwijelitaadhliyah14@gmail.com" userId="c0fc28b296a4bd62" providerId="LiveId" clId="{05495C90-3308-49F3-92EB-39EA85655E09}" dt="2023-04-03T15:04:19.092" v="1925" actId="122"/>
          <ac:spMkLst>
            <pc:docMk/>
            <pc:sldMk cId="0" sldId="276"/>
            <ac:spMk id="4" creationId="{DD7288C8-EAA3-1781-9C42-152C96258804}"/>
          </ac:spMkLst>
        </pc:spChg>
        <pc:spChg chg="mod">
          <ac:chgData name="dwijelitaadhliyah14@gmail.com" userId="c0fc28b296a4bd62" providerId="LiveId" clId="{05495C90-3308-49F3-92EB-39EA85655E09}" dt="2023-04-03T15:04:11.289" v="1922" actId="1076"/>
          <ac:spMkLst>
            <pc:docMk/>
            <pc:sldMk cId="0" sldId="276"/>
            <ac:spMk id="3699" creationId="{00000000-0000-0000-0000-000000000000}"/>
          </ac:spMkLst>
        </pc:spChg>
        <pc:cxnChg chg="add mod">
          <ac:chgData name="dwijelitaadhliyah14@gmail.com" userId="c0fc28b296a4bd62" providerId="LiveId" clId="{05495C90-3308-49F3-92EB-39EA85655E09}" dt="2023-04-03T15:05:12.671" v="1929" actId="1582"/>
          <ac:cxnSpMkLst>
            <pc:docMk/>
            <pc:sldMk cId="0" sldId="276"/>
            <ac:cxnSpMk id="6" creationId="{CF3B55C9-66A9-D971-3389-78248DDB1DFD}"/>
          </ac:cxnSpMkLst>
        </pc:cxnChg>
      </pc:sldChg>
      <pc:sldChg chg="del">
        <pc:chgData name="dwijelitaadhliyah14@gmail.com" userId="c0fc28b296a4bd62" providerId="LiveId" clId="{05495C90-3308-49F3-92EB-39EA85655E09}" dt="2023-04-03T15:19:11.281" v="2206" actId="2696"/>
        <pc:sldMkLst>
          <pc:docMk/>
          <pc:sldMk cId="0" sldId="277"/>
        </pc:sldMkLst>
      </pc:sldChg>
      <pc:sldChg chg="del">
        <pc:chgData name="dwijelitaadhliyah14@gmail.com" userId="c0fc28b296a4bd62" providerId="LiveId" clId="{05495C90-3308-49F3-92EB-39EA85655E09}" dt="2023-04-03T15:19:13.643" v="2207" actId="2696"/>
        <pc:sldMkLst>
          <pc:docMk/>
          <pc:sldMk cId="0" sldId="278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31:21.292" v="2376"/>
        <pc:sldMkLst>
          <pc:docMk/>
          <pc:sldMk cId="0" sldId="279"/>
        </pc:sldMkLst>
        <pc:spChg chg="mod">
          <ac:chgData name="dwijelitaadhliyah14@gmail.com" userId="c0fc28b296a4bd62" providerId="LiveId" clId="{05495C90-3308-49F3-92EB-39EA85655E09}" dt="2023-04-03T14:26:38.722" v="1401" actId="1076"/>
          <ac:spMkLst>
            <pc:docMk/>
            <pc:sldMk cId="0" sldId="279"/>
            <ac:spMk id="3859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4:39.268" v="1492" actId="207"/>
          <ac:spMkLst>
            <pc:docMk/>
            <pc:sldMk cId="0" sldId="279"/>
            <ac:spMk id="3866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2:28.741" v="1474" actId="14100"/>
          <ac:spMkLst>
            <pc:docMk/>
            <pc:sldMk cId="0" sldId="279"/>
            <ac:spMk id="3867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4:42.436" v="1493" actId="207"/>
          <ac:spMkLst>
            <pc:docMk/>
            <pc:sldMk cId="0" sldId="279"/>
            <ac:spMk id="3869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2:58.057" v="1480" actId="1076"/>
          <ac:spMkLst>
            <pc:docMk/>
            <pc:sldMk cId="0" sldId="279"/>
            <ac:spMk id="3870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6:09.957" v="1510" actId="1076"/>
          <ac:spMkLst>
            <pc:docMk/>
            <pc:sldMk cId="0" sldId="279"/>
            <ac:spMk id="387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36:13.134" v="1511" actId="1076"/>
          <ac:spMkLst>
            <pc:docMk/>
            <pc:sldMk cId="0" sldId="279"/>
            <ac:spMk id="387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35:40.359" v="1506" actId="478"/>
          <ac:spMkLst>
            <pc:docMk/>
            <pc:sldMk cId="0" sldId="279"/>
            <ac:spMk id="3917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36:06.385" v="1509" actId="1076"/>
          <ac:grpSpMkLst>
            <pc:docMk/>
            <pc:sldMk cId="0" sldId="279"/>
            <ac:grpSpMk id="3860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40:15.629" v="1512" actId="1076"/>
          <ac:grpSpMkLst>
            <pc:docMk/>
            <pc:sldMk cId="0" sldId="279"/>
            <ac:grpSpMk id="3865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40:18.304" v="1513" actId="1076"/>
          <ac:grpSpMkLst>
            <pc:docMk/>
            <pc:sldMk cId="0" sldId="279"/>
            <ac:grpSpMk id="3874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35:15.050" v="1500" actId="1076"/>
          <ac:grpSpMkLst>
            <pc:docMk/>
            <pc:sldMk cId="0" sldId="279"/>
            <ac:grpSpMk id="3881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36:00.147" v="1508" actId="1076"/>
          <ac:grpSpMkLst>
            <pc:docMk/>
            <pc:sldMk cId="0" sldId="279"/>
            <ac:grpSpMk id="3889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33:00.237" v="1481" actId="1076"/>
          <ac:grpSpMkLst>
            <pc:docMk/>
            <pc:sldMk cId="0" sldId="279"/>
            <ac:grpSpMk id="3899" creationId="{00000000-0000-0000-0000-000000000000}"/>
          </ac:grpSpMkLst>
        </pc:grpChg>
        <pc:grpChg chg="del mod">
          <ac:chgData name="dwijelitaadhliyah14@gmail.com" userId="c0fc28b296a4bd62" providerId="LiveId" clId="{05495C90-3308-49F3-92EB-39EA85655E09}" dt="2023-04-03T14:35:43.529" v="1507" actId="478"/>
          <ac:grpSpMkLst>
            <pc:docMk/>
            <pc:sldMk cId="0" sldId="279"/>
            <ac:grpSpMk id="3912" creationId="{00000000-0000-0000-0000-000000000000}"/>
          </ac:grpSpMkLst>
        </pc:grpChg>
        <pc:picChg chg="add del">
          <ac:chgData name="dwijelitaadhliyah14@gmail.com" userId="c0fc28b296a4bd62" providerId="LiveId" clId="{05495C90-3308-49F3-92EB-39EA85655E09}" dt="2023-04-03T14:31:33.169" v="1459" actId="22"/>
          <ac:picMkLst>
            <pc:docMk/>
            <pc:sldMk cId="0" sldId="279"/>
            <ac:picMk id="3" creationId="{0E329391-44C0-0A1F-23B0-9D63E964FD9C}"/>
          </ac:picMkLst>
        </pc:picChg>
      </pc:sldChg>
      <pc:sldChg chg="addSp delSp modSp mod ord modTransition modNotes">
        <pc:chgData name="dwijelitaadhliyah14@gmail.com" userId="c0fc28b296a4bd62" providerId="LiveId" clId="{05495C90-3308-49F3-92EB-39EA85655E09}" dt="2023-04-03T15:30:43.308" v="2366"/>
        <pc:sldMkLst>
          <pc:docMk/>
          <pc:sldMk cId="0" sldId="280"/>
        </pc:sldMkLst>
        <pc:spChg chg="add del mod">
          <ac:chgData name="dwijelitaadhliyah14@gmail.com" userId="c0fc28b296a4bd62" providerId="LiveId" clId="{05495C90-3308-49F3-92EB-39EA85655E09}" dt="2023-04-03T14:01:04.901" v="1016" actId="478"/>
          <ac:spMkLst>
            <pc:docMk/>
            <pc:sldMk cId="0" sldId="280"/>
            <ac:spMk id="3" creationId="{B945BB2D-9204-E2DD-C7DE-461B757168B8}"/>
          </ac:spMkLst>
        </pc:spChg>
        <pc:spChg chg="del">
          <ac:chgData name="dwijelitaadhliyah14@gmail.com" userId="c0fc28b296a4bd62" providerId="LiveId" clId="{05495C90-3308-49F3-92EB-39EA85655E09}" dt="2023-04-03T14:01:01.411" v="1014" actId="478"/>
          <ac:spMkLst>
            <pc:docMk/>
            <pc:sldMk cId="0" sldId="280"/>
            <ac:spMk id="392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01:10.015" v="1017" actId="1076"/>
          <ac:spMkLst>
            <pc:docMk/>
            <pc:sldMk cId="0" sldId="280"/>
            <ac:spMk id="392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1:02.653" v="1015" actId="478"/>
          <ac:spMkLst>
            <pc:docMk/>
            <pc:sldMk cId="0" sldId="280"/>
            <ac:spMk id="3924" creationId="{00000000-0000-0000-0000-000000000000}"/>
          </ac:spMkLst>
        </pc:spChg>
      </pc:sldChg>
      <pc:sldChg chg="addSp delSp modSp mod ord modTransition modNotes">
        <pc:chgData name="dwijelitaadhliyah14@gmail.com" userId="c0fc28b296a4bd62" providerId="LiveId" clId="{05495C90-3308-49F3-92EB-39EA85655E09}" dt="2023-04-03T15:30:54.784" v="2369"/>
        <pc:sldMkLst>
          <pc:docMk/>
          <pc:sldMk cId="0" sldId="281"/>
        </pc:sldMkLst>
        <pc:spChg chg="add del mod">
          <ac:chgData name="dwijelitaadhliyah14@gmail.com" userId="c0fc28b296a4bd62" providerId="LiveId" clId="{05495C90-3308-49F3-92EB-39EA85655E09}" dt="2023-04-03T14:05:51.898" v="1050" actId="478"/>
          <ac:spMkLst>
            <pc:docMk/>
            <pc:sldMk cId="0" sldId="281"/>
            <ac:spMk id="3" creationId="{54893CE6-29B1-ADA6-14AD-766ED9D45CEA}"/>
          </ac:spMkLst>
        </pc:spChg>
        <pc:spChg chg="add del mod">
          <ac:chgData name="dwijelitaadhliyah14@gmail.com" userId="c0fc28b296a4bd62" providerId="LiveId" clId="{05495C90-3308-49F3-92EB-39EA85655E09}" dt="2023-04-03T14:06:26.553" v="1065" actId="478"/>
          <ac:spMkLst>
            <pc:docMk/>
            <pc:sldMk cId="0" sldId="281"/>
            <ac:spMk id="5" creationId="{4251745A-AD31-D722-40A8-D0F186801678}"/>
          </ac:spMkLst>
        </pc:spChg>
        <pc:spChg chg="add del mod">
          <ac:chgData name="dwijelitaadhliyah14@gmail.com" userId="c0fc28b296a4bd62" providerId="LiveId" clId="{05495C90-3308-49F3-92EB-39EA85655E09}" dt="2023-04-03T14:06:25.897" v="1062" actId="478"/>
          <ac:spMkLst>
            <pc:docMk/>
            <pc:sldMk cId="0" sldId="281"/>
            <ac:spMk id="7" creationId="{B9FDA675-1EDC-77EB-9474-28A9E77D3FE2}"/>
          </ac:spMkLst>
        </pc:spChg>
        <pc:spChg chg="add del mod">
          <ac:chgData name="dwijelitaadhliyah14@gmail.com" userId="c0fc28b296a4bd62" providerId="LiveId" clId="{05495C90-3308-49F3-92EB-39EA85655E09}" dt="2023-04-03T14:06:43.390" v="1073" actId="478"/>
          <ac:spMkLst>
            <pc:docMk/>
            <pc:sldMk cId="0" sldId="281"/>
            <ac:spMk id="9" creationId="{3731BE68-2E34-64F1-4CE3-9BDD6F1CD7F2}"/>
          </ac:spMkLst>
        </pc:spChg>
        <pc:spChg chg="add del mod">
          <ac:chgData name="dwijelitaadhliyah14@gmail.com" userId="c0fc28b296a4bd62" providerId="LiveId" clId="{05495C90-3308-49F3-92EB-39EA85655E09}" dt="2023-04-03T14:06:47.412" v="1075" actId="478"/>
          <ac:spMkLst>
            <pc:docMk/>
            <pc:sldMk cId="0" sldId="281"/>
            <ac:spMk id="11" creationId="{E87655AE-27FD-F7B7-F88C-57AA38F4DDAC}"/>
          </ac:spMkLst>
        </pc:spChg>
        <pc:spChg chg="add del mod">
          <ac:chgData name="dwijelitaadhliyah14@gmail.com" userId="c0fc28b296a4bd62" providerId="LiveId" clId="{05495C90-3308-49F3-92EB-39EA85655E09}" dt="2023-04-03T14:06:54.523" v="1078" actId="478"/>
          <ac:spMkLst>
            <pc:docMk/>
            <pc:sldMk cId="0" sldId="281"/>
            <ac:spMk id="13" creationId="{C1669C5B-DB92-C93F-C496-D17659A3CB5E}"/>
          </ac:spMkLst>
        </pc:spChg>
        <pc:spChg chg="add del mod">
          <ac:chgData name="dwijelitaadhliyah14@gmail.com" userId="c0fc28b296a4bd62" providerId="LiveId" clId="{05495C90-3308-49F3-92EB-39EA85655E09}" dt="2023-04-03T14:06:57.793" v="1080" actId="478"/>
          <ac:spMkLst>
            <pc:docMk/>
            <pc:sldMk cId="0" sldId="281"/>
            <ac:spMk id="15" creationId="{3772890B-DF92-5CA3-3A9B-F9AD422B40CA}"/>
          </ac:spMkLst>
        </pc:spChg>
        <pc:spChg chg="add del mod">
          <ac:chgData name="dwijelitaadhliyah14@gmail.com" userId="c0fc28b296a4bd62" providerId="LiveId" clId="{05495C90-3308-49F3-92EB-39EA85655E09}" dt="2023-04-03T14:07:02.215" v="1082" actId="478"/>
          <ac:spMkLst>
            <pc:docMk/>
            <pc:sldMk cId="0" sldId="281"/>
            <ac:spMk id="17" creationId="{4850ADC2-F1A0-9D77-8B94-A4FB6D1F5CCD}"/>
          </ac:spMkLst>
        </pc:spChg>
        <pc:spChg chg="add mod">
          <ac:chgData name="dwijelitaadhliyah14@gmail.com" userId="c0fc28b296a4bd62" providerId="LiveId" clId="{05495C90-3308-49F3-92EB-39EA85655E09}" dt="2023-04-03T14:16:54.694" v="1238" actId="1076"/>
          <ac:spMkLst>
            <pc:docMk/>
            <pc:sldMk cId="0" sldId="281"/>
            <ac:spMk id="22" creationId="{856C2A0D-E373-5ED9-E4F3-7709B8824A81}"/>
          </ac:spMkLst>
        </pc:spChg>
        <pc:spChg chg="add del mod">
          <ac:chgData name="dwijelitaadhliyah14@gmail.com" userId="c0fc28b296a4bd62" providerId="LiveId" clId="{05495C90-3308-49F3-92EB-39EA85655E09}" dt="2023-04-03T14:10:23.048" v="1146" actId="478"/>
          <ac:spMkLst>
            <pc:docMk/>
            <pc:sldMk cId="0" sldId="281"/>
            <ac:spMk id="24" creationId="{291A4DD1-5D87-83A4-1B8C-54468AAA4D92}"/>
          </ac:spMkLst>
        </pc:spChg>
        <pc:spChg chg="add del mod">
          <ac:chgData name="dwijelitaadhliyah14@gmail.com" userId="c0fc28b296a4bd62" providerId="LiveId" clId="{05495C90-3308-49F3-92EB-39EA85655E09}" dt="2023-04-03T14:16:04.391" v="1226" actId="478"/>
          <ac:spMkLst>
            <pc:docMk/>
            <pc:sldMk cId="0" sldId="281"/>
            <ac:spMk id="26" creationId="{F532B5EC-A464-2CFD-1A32-94188570EE1C}"/>
          </ac:spMkLst>
        </pc:spChg>
        <pc:spChg chg="add mod">
          <ac:chgData name="dwijelitaadhliyah14@gmail.com" userId="c0fc28b296a4bd62" providerId="LiveId" clId="{05495C90-3308-49F3-92EB-39EA85655E09}" dt="2023-04-03T14:18:37.773" v="1258" actId="1076"/>
          <ac:spMkLst>
            <pc:docMk/>
            <pc:sldMk cId="0" sldId="281"/>
            <ac:spMk id="28" creationId="{B9A2FBAE-DAAC-6CB5-4FFF-B36A77DFE07F}"/>
          </ac:spMkLst>
        </pc:spChg>
        <pc:spChg chg="add mod">
          <ac:chgData name="dwijelitaadhliyah14@gmail.com" userId="c0fc28b296a4bd62" providerId="LiveId" clId="{05495C90-3308-49F3-92EB-39EA85655E09}" dt="2023-04-03T14:18:23.316" v="1256" actId="1076"/>
          <ac:spMkLst>
            <pc:docMk/>
            <pc:sldMk cId="0" sldId="281"/>
            <ac:spMk id="30" creationId="{77AD2300-1E32-8A11-7A3E-0498E4BE2CED}"/>
          </ac:spMkLst>
        </pc:spChg>
        <pc:spChg chg="add del mod">
          <ac:chgData name="dwijelitaadhliyah14@gmail.com" userId="c0fc28b296a4bd62" providerId="LiveId" clId="{05495C90-3308-49F3-92EB-39EA85655E09}" dt="2023-04-03T14:16:16.531" v="1235" actId="478"/>
          <ac:spMkLst>
            <pc:docMk/>
            <pc:sldMk cId="0" sldId="281"/>
            <ac:spMk id="32" creationId="{7746755D-A4BA-C718-904D-176B73ED4E31}"/>
          </ac:spMkLst>
        </pc:spChg>
        <pc:spChg chg="del">
          <ac:chgData name="dwijelitaadhliyah14@gmail.com" userId="c0fc28b296a4bd62" providerId="LiveId" clId="{05495C90-3308-49F3-92EB-39EA85655E09}" dt="2023-04-03T14:06:50.169" v="1076" actId="478"/>
          <ac:spMkLst>
            <pc:docMk/>
            <pc:sldMk cId="0" sldId="281"/>
            <ac:spMk id="3972" creationId="{00000000-0000-0000-0000-000000000000}"/>
          </ac:spMkLst>
        </pc:spChg>
        <pc:spChg chg="add del">
          <ac:chgData name="dwijelitaadhliyah14@gmail.com" userId="c0fc28b296a4bd62" providerId="LiveId" clId="{05495C90-3308-49F3-92EB-39EA85655E09}" dt="2023-04-03T14:06:42.070" v="1072" actId="478"/>
          <ac:spMkLst>
            <pc:docMk/>
            <pc:sldMk cId="0" sldId="281"/>
            <ac:spMk id="3973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4:16:11.705" v="1233" actId="478"/>
          <ac:spMkLst>
            <pc:docMk/>
            <pc:sldMk cId="0" sldId="281"/>
            <ac:spMk id="3974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5:53.049" v="1051" actId="478"/>
          <ac:spMkLst>
            <pc:docMk/>
            <pc:sldMk cId="0" sldId="281"/>
            <ac:spMk id="3975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16:45.335" v="1236" actId="1076"/>
          <ac:spMkLst>
            <pc:docMk/>
            <pc:sldMk cId="0" sldId="281"/>
            <ac:spMk id="3976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5:50.710" v="1049" actId="478"/>
          <ac:spMkLst>
            <pc:docMk/>
            <pc:sldMk cId="0" sldId="281"/>
            <ac:spMk id="3977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4:10:21.388" v="1145" actId="478"/>
          <ac:spMkLst>
            <pc:docMk/>
            <pc:sldMk cId="0" sldId="281"/>
            <ac:spMk id="3978" creationId="{00000000-0000-0000-0000-000000000000}"/>
          </ac:spMkLst>
        </pc:spChg>
        <pc:spChg chg="add del">
          <ac:chgData name="dwijelitaadhliyah14@gmail.com" userId="c0fc28b296a4bd62" providerId="LiveId" clId="{05495C90-3308-49F3-92EB-39EA85655E09}" dt="2023-04-03T14:06:38.457" v="1071" actId="478"/>
          <ac:spMkLst>
            <pc:docMk/>
            <pc:sldMk cId="0" sldId="281"/>
            <ac:spMk id="3979" creationId="{00000000-0000-0000-0000-000000000000}"/>
          </ac:spMkLst>
        </pc:spChg>
        <pc:spChg chg="add del">
          <ac:chgData name="dwijelitaadhliyah14@gmail.com" userId="c0fc28b296a4bd62" providerId="LiveId" clId="{05495C90-3308-49F3-92EB-39EA85655E09}" dt="2023-04-03T14:06:45.493" v="1074" actId="478"/>
          <ac:spMkLst>
            <pc:docMk/>
            <pc:sldMk cId="0" sldId="281"/>
            <ac:spMk id="3980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4:16:14.995" v="1234" actId="478"/>
          <ac:spMkLst>
            <pc:docMk/>
            <pc:sldMk cId="0" sldId="281"/>
            <ac:spMk id="3981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7:00.475" v="1081" actId="478"/>
          <ac:spMkLst>
            <pc:docMk/>
            <pc:sldMk cId="0" sldId="281"/>
            <ac:spMk id="3982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6:51.938" v="1077" actId="478"/>
          <ac:spMkLst>
            <pc:docMk/>
            <pc:sldMk cId="0" sldId="281"/>
            <ac:spMk id="398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06:56.674" v="1079" actId="478"/>
          <ac:spMkLst>
            <pc:docMk/>
            <pc:sldMk cId="0" sldId="281"/>
            <ac:spMk id="398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17:05.538" v="1240" actId="1076"/>
          <ac:spMkLst>
            <pc:docMk/>
            <pc:sldMk cId="0" sldId="281"/>
            <ac:spMk id="3994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18:27.104" v="1257" actId="1076"/>
          <ac:grpSpMkLst>
            <pc:docMk/>
            <pc:sldMk cId="0" sldId="281"/>
            <ac:grpSpMk id="3989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4:16:48.264" v="1237" actId="1076"/>
          <ac:grpSpMkLst>
            <pc:docMk/>
            <pc:sldMk cId="0" sldId="281"/>
            <ac:grpSpMk id="4002" creationId="{00000000-0000-0000-0000-000000000000}"/>
          </ac:grpSpMkLst>
        </pc:grpChg>
        <pc:picChg chg="add mod">
          <ac:chgData name="dwijelitaadhliyah14@gmail.com" userId="c0fc28b296a4bd62" providerId="LiveId" clId="{05495C90-3308-49F3-92EB-39EA85655E09}" dt="2023-04-03T14:17:37.359" v="1245" actId="1076"/>
          <ac:picMkLst>
            <pc:docMk/>
            <pc:sldMk cId="0" sldId="281"/>
            <ac:picMk id="18" creationId="{433C574D-2A0D-EFDA-383F-00439976F667}"/>
          </ac:picMkLst>
        </pc:picChg>
        <pc:picChg chg="add del mod">
          <ac:chgData name="dwijelitaadhliyah14@gmail.com" userId="c0fc28b296a4bd62" providerId="LiveId" clId="{05495C90-3308-49F3-92EB-39EA85655E09}" dt="2023-04-03T14:08:55.899" v="1119" actId="478"/>
          <ac:picMkLst>
            <pc:docMk/>
            <pc:sldMk cId="0" sldId="281"/>
            <ac:picMk id="19" creationId="{110DB2E0-AAA3-0F4B-5F6D-9552D87A0E25}"/>
          </ac:picMkLst>
        </pc:picChg>
        <pc:picChg chg="add mod">
          <ac:chgData name="dwijelitaadhliyah14@gmail.com" userId="c0fc28b296a4bd62" providerId="LiveId" clId="{05495C90-3308-49F3-92EB-39EA85655E09}" dt="2023-04-03T14:17:49.782" v="1249" actId="1076"/>
          <ac:picMkLst>
            <pc:docMk/>
            <pc:sldMk cId="0" sldId="281"/>
            <ac:picMk id="20" creationId="{CDDFD3DA-4D4E-412B-B356-55325DA452CF}"/>
          </ac:picMkLst>
        </pc:picChg>
        <pc:picChg chg="add mod">
          <ac:chgData name="dwijelitaadhliyah14@gmail.com" userId="c0fc28b296a4bd62" providerId="LiveId" clId="{05495C90-3308-49F3-92EB-39EA85655E09}" dt="2023-04-03T14:17:54.610" v="1250" actId="1076"/>
          <ac:picMkLst>
            <pc:docMk/>
            <pc:sldMk cId="0" sldId="281"/>
            <ac:picMk id="21" creationId="{2F0C2462-4EF2-38D2-C157-30655AEC0BD1}"/>
          </ac:picMkLst>
        </pc:picChg>
        <pc:picChg chg="add del mod">
          <ac:chgData name="dwijelitaadhliyah14@gmail.com" userId="c0fc28b296a4bd62" providerId="LiveId" clId="{05495C90-3308-49F3-92EB-39EA85655E09}" dt="2023-04-03T14:17:34.911" v="1244" actId="1076"/>
          <ac:picMkLst>
            <pc:docMk/>
            <pc:sldMk cId="0" sldId="281"/>
            <ac:picMk id="3985" creationId="{00000000-0000-0000-0000-000000000000}"/>
          </ac:picMkLst>
        </pc:picChg>
        <pc:picChg chg="del mod">
          <ac:chgData name="dwijelitaadhliyah14@gmail.com" userId="c0fc28b296a4bd62" providerId="LiveId" clId="{05495C90-3308-49F3-92EB-39EA85655E09}" dt="2023-04-03T14:07:08.196" v="1085" actId="478"/>
          <ac:picMkLst>
            <pc:docMk/>
            <pc:sldMk cId="0" sldId="281"/>
            <ac:picMk id="3986" creationId="{00000000-0000-0000-0000-000000000000}"/>
          </ac:picMkLst>
        </pc:picChg>
        <pc:picChg chg="del mod">
          <ac:chgData name="dwijelitaadhliyah14@gmail.com" userId="c0fc28b296a4bd62" providerId="LiveId" clId="{05495C90-3308-49F3-92EB-39EA85655E09}" dt="2023-04-03T14:08:33.785" v="1109" actId="478"/>
          <ac:picMkLst>
            <pc:docMk/>
            <pc:sldMk cId="0" sldId="281"/>
            <ac:picMk id="3987" creationId="{00000000-0000-0000-0000-000000000000}"/>
          </ac:picMkLst>
        </pc:picChg>
        <pc:picChg chg="del">
          <ac:chgData name="dwijelitaadhliyah14@gmail.com" userId="c0fc28b296a4bd62" providerId="LiveId" clId="{05495C90-3308-49F3-92EB-39EA85655E09}" dt="2023-04-03T14:07:03.542" v="1083" actId="478"/>
          <ac:picMkLst>
            <pc:docMk/>
            <pc:sldMk cId="0" sldId="281"/>
            <ac:picMk id="3988" creationId="{00000000-0000-0000-0000-000000000000}"/>
          </ac:picMkLst>
        </pc:picChg>
      </pc:sldChg>
      <pc:sldChg chg="del">
        <pc:chgData name="dwijelitaadhliyah14@gmail.com" userId="c0fc28b296a4bd62" providerId="LiveId" clId="{05495C90-3308-49F3-92EB-39EA85655E09}" dt="2023-04-03T15:19:15.723" v="2208" actId="2696"/>
        <pc:sldMkLst>
          <pc:docMk/>
          <pc:sldMk cId="0" sldId="282"/>
        </pc:sldMkLst>
      </pc:sldChg>
      <pc:sldChg chg="del">
        <pc:chgData name="dwijelitaadhliyah14@gmail.com" userId="c0fc28b296a4bd62" providerId="LiveId" clId="{05495C90-3308-49F3-92EB-39EA85655E09}" dt="2023-04-03T15:19:18.198" v="2209" actId="2696"/>
        <pc:sldMkLst>
          <pc:docMk/>
          <pc:sldMk cId="0" sldId="283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31:09.949" v="2373"/>
        <pc:sldMkLst>
          <pc:docMk/>
          <pc:sldMk cId="0" sldId="284"/>
        </pc:sldMkLst>
        <pc:spChg chg="add del mod">
          <ac:chgData name="dwijelitaadhliyah14@gmail.com" userId="c0fc28b296a4bd62" providerId="LiveId" clId="{05495C90-3308-49F3-92EB-39EA85655E09}" dt="2023-04-03T14:19:54.009" v="1307" actId="478"/>
          <ac:spMkLst>
            <pc:docMk/>
            <pc:sldMk cId="0" sldId="284"/>
            <ac:spMk id="3" creationId="{81FD6C63-FAD8-CA9E-8A53-B01C43899288}"/>
          </ac:spMkLst>
        </pc:spChg>
        <pc:spChg chg="del">
          <ac:chgData name="dwijelitaadhliyah14@gmail.com" userId="c0fc28b296a4bd62" providerId="LiveId" clId="{05495C90-3308-49F3-92EB-39EA85655E09}" dt="2023-04-03T14:19:50.046" v="1305" actId="478"/>
          <ac:spMkLst>
            <pc:docMk/>
            <pc:sldMk cId="0" sldId="284"/>
            <ac:spMk id="4147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21:56.338" v="1370" actId="20577"/>
          <ac:spMkLst>
            <pc:docMk/>
            <pc:sldMk cId="0" sldId="284"/>
            <ac:spMk id="4148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20:04.004" v="1309" actId="1076"/>
          <ac:spMkLst>
            <pc:docMk/>
            <pc:sldMk cId="0" sldId="284"/>
            <ac:spMk id="4149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19:52.736" v="1306" actId="478"/>
          <ac:spMkLst>
            <pc:docMk/>
            <pc:sldMk cId="0" sldId="284"/>
            <ac:spMk id="4150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20:07.512" v="1310" actId="1076"/>
          <ac:grpSpMkLst>
            <pc:docMk/>
            <pc:sldMk cId="0" sldId="284"/>
            <ac:grpSpMk id="4151" creationId="{00000000-0000-0000-0000-000000000000}"/>
          </ac:grpSpMkLst>
        </pc:grpChg>
      </pc:sldChg>
      <pc:sldChg chg="del">
        <pc:chgData name="dwijelitaadhliyah14@gmail.com" userId="c0fc28b296a4bd62" providerId="LiveId" clId="{05495C90-3308-49F3-92EB-39EA85655E09}" dt="2023-04-03T15:19:20.173" v="2210" actId="2696"/>
        <pc:sldMkLst>
          <pc:docMk/>
          <pc:sldMk cId="0" sldId="285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31:41.377" v="2381"/>
        <pc:sldMkLst>
          <pc:docMk/>
          <pc:sldMk cId="0" sldId="286"/>
        </pc:sldMkLst>
        <pc:spChg chg="add del mod">
          <ac:chgData name="dwijelitaadhliyah14@gmail.com" userId="c0fc28b296a4bd62" providerId="LiveId" clId="{05495C90-3308-49F3-92EB-39EA85655E09}" dt="2023-04-03T14:44:40.540" v="1590" actId="478"/>
          <ac:spMkLst>
            <pc:docMk/>
            <pc:sldMk cId="0" sldId="286"/>
            <ac:spMk id="3" creationId="{C2A60641-4457-D3C4-66EA-D350B1661F47}"/>
          </ac:spMkLst>
        </pc:spChg>
        <pc:spChg chg="del">
          <ac:chgData name="dwijelitaadhliyah14@gmail.com" userId="c0fc28b296a4bd62" providerId="LiveId" clId="{05495C90-3308-49F3-92EB-39EA85655E09}" dt="2023-04-03T14:44:39.589" v="1589" actId="478"/>
          <ac:spMkLst>
            <pc:docMk/>
            <pc:sldMk cId="0" sldId="286"/>
            <ac:spMk id="429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44:44.717" v="1591" actId="1076"/>
          <ac:spMkLst>
            <pc:docMk/>
            <pc:sldMk cId="0" sldId="286"/>
            <ac:spMk id="4295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4:44:37.975" v="1588" actId="478"/>
          <ac:spMkLst>
            <pc:docMk/>
            <pc:sldMk cId="0" sldId="286"/>
            <ac:spMk id="4296" creationId="{00000000-0000-0000-0000-000000000000}"/>
          </ac:spMkLst>
        </pc:spChg>
      </pc:sldChg>
      <pc:sldChg chg="delSp modSp del mod ord modNotes">
        <pc:chgData name="dwijelitaadhliyah14@gmail.com" userId="c0fc28b296a4bd62" providerId="LiveId" clId="{05495C90-3308-49F3-92EB-39EA85655E09}" dt="2023-04-03T15:18:31.542" v="2194" actId="2696"/>
        <pc:sldMkLst>
          <pc:docMk/>
          <pc:sldMk cId="0" sldId="287"/>
        </pc:sldMkLst>
        <pc:spChg chg="mod topLvl">
          <ac:chgData name="dwijelitaadhliyah14@gmail.com" userId="c0fc28b296a4bd62" providerId="LiveId" clId="{05495C90-3308-49F3-92EB-39EA85655E09}" dt="2023-04-03T15:13:27.827" v="2101" actId="1076"/>
          <ac:spMkLst>
            <pc:docMk/>
            <pc:sldMk cId="0" sldId="287"/>
            <ac:spMk id="4384" creationId="{00000000-0000-0000-0000-000000000000}"/>
          </ac:spMkLst>
        </pc:spChg>
        <pc:spChg chg="del mod topLvl">
          <ac:chgData name="dwijelitaadhliyah14@gmail.com" userId="c0fc28b296a4bd62" providerId="LiveId" clId="{05495C90-3308-49F3-92EB-39EA85655E09}" dt="2023-04-03T15:13:22.626" v="2100" actId="478"/>
          <ac:spMkLst>
            <pc:docMk/>
            <pc:sldMk cId="0" sldId="287"/>
            <ac:spMk id="4385" creationId="{00000000-0000-0000-0000-000000000000}"/>
          </ac:spMkLst>
        </pc:spChg>
        <pc:grpChg chg="del mod">
          <ac:chgData name="dwijelitaadhliyah14@gmail.com" userId="c0fc28b296a4bd62" providerId="LiveId" clId="{05495C90-3308-49F3-92EB-39EA85655E09}" dt="2023-04-03T15:13:22.626" v="2100" actId="478"/>
          <ac:grpSpMkLst>
            <pc:docMk/>
            <pc:sldMk cId="0" sldId="287"/>
            <ac:grpSpMk id="4383" creationId="{00000000-0000-0000-0000-000000000000}"/>
          </ac:grpSpMkLst>
        </pc:grpChg>
      </pc:sldChg>
      <pc:sldChg chg="del">
        <pc:chgData name="dwijelitaadhliyah14@gmail.com" userId="c0fc28b296a4bd62" providerId="LiveId" clId="{05495C90-3308-49F3-92EB-39EA85655E09}" dt="2023-04-03T15:19:22.904" v="2211" actId="2696"/>
        <pc:sldMkLst>
          <pc:docMk/>
          <pc:sldMk cId="0" sldId="288"/>
        </pc:sldMkLst>
      </pc:sldChg>
      <pc:sldChg chg="del">
        <pc:chgData name="dwijelitaadhliyah14@gmail.com" userId="c0fc28b296a4bd62" providerId="LiveId" clId="{05495C90-3308-49F3-92EB-39EA85655E09}" dt="2023-04-03T15:19:24.959" v="2212" actId="2696"/>
        <pc:sldMkLst>
          <pc:docMk/>
          <pc:sldMk cId="0" sldId="289"/>
        </pc:sldMkLst>
      </pc:sldChg>
      <pc:sldChg chg="addSp delSp modSp mod ord modTransition modNotes">
        <pc:chgData name="dwijelitaadhliyah14@gmail.com" userId="c0fc28b296a4bd62" providerId="LiveId" clId="{05495C90-3308-49F3-92EB-39EA85655E09}" dt="2023-04-03T15:30:51.394" v="2368"/>
        <pc:sldMkLst>
          <pc:docMk/>
          <pc:sldMk cId="0" sldId="290"/>
        </pc:sldMkLst>
        <pc:spChg chg="mod">
          <ac:chgData name="dwijelitaadhliyah14@gmail.com" userId="c0fc28b296a4bd62" providerId="LiveId" clId="{05495C90-3308-49F3-92EB-39EA85655E09}" dt="2023-04-03T14:03:54.896" v="1041" actId="1076"/>
          <ac:spMkLst>
            <pc:docMk/>
            <pc:sldMk cId="0" sldId="290"/>
            <ac:spMk id="4468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04:03.375" v="1043" actId="13900"/>
          <ac:spMkLst>
            <pc:docMk/>
            <pc:sldMk cId="0" sldId="290"/>
            <ac:spMk id="4469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03:51.334" v="1040" actId="1076"/>
          <ac:grpSpMkLst>
            <pc:docMk/>
            <pc:sldMk cId="0" sldId="290"/>
            <ac:grpSpMk id="4501" creationId="{00000000-0000-0000-0000-000000000000}"/>
          </ac:grpSpMkLst>
        </pc:grpChg>
        <pc:picChg chg="add mod">
          <ac:chgData name="dwijelitaadhliyah14@gmail.com" userId="c0fc28b296a4bd62" providerId="LiveId" clId="{05495C90-3308-49F3-92EB-39EA85655E09}" dt="2023-04-03T14:03:02.678" v="1031" actId="14100"/>
          <ac:picMkLst>
            <pc:docMk/>
            <pc:sldMk cId="0" sldId="290"/>
            <ac:picMk id="3" creationId="{51C2468B-E541-4093-B002-663D9E8C3CE9}"/>
          </ac:picMkLst>
        </pc:picChg>
        <pc:picChg chg="del">
          <ac:chgData name="dwijelitaadhliyah14@gmail.com" userId="c0fc28b296a4bd62" providerId="LiveId" clId="{05495C90-3308-49F3-92EB-39EA85655E09}" dt="2023-04-03T14:02:04.811" v="1020" actId="478"/>
          <ac:picMkLst>
            <pc:docMk/>
            <pc:sldMk cId="0" sldId="290"/>
            <ac:picMk id="4477" creationId="{00000000-0000-0000-0000-000000000000}"/>
          </ac:picMkLst>
        </pc:picChg>
      </pc:sldChg>
      <pc:sldChg chg="modSp mod ord modTransition modNotes">
        <pc:chgData name="dwijelitaadhliyah14@gmail.com" userId="c0fc28b296a4bd62" providerId="LiveId" clId="{05495C90-3308-49F3-92EB-39EA85655E09}" dt="2023-04-03T15:31:48.769" v="2383"/>
        <pc:sldMkLst>
          <pc:docMk/>
          <pc:sldMk cId="0" sldId="291"/>
        </pc:sldMkLst>
        <pc:spChg chg="mod">
          <ac:chgData name="dwijelitaadhliyah14@gmail.com" userId="c0fc28b296a4bd62" providerId="LiveId" clId="{05495C90-3308-49F3-92EB-39EA85655E09}" dt="2023-04-03T14:45:39.742" v="1598"/>
          <ac:spMkLst>
            <pc:docMk/>
            <pc:sldMk cId="0" sldId="291"/>
            <ac:spMk id="4536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46:01.342" v="1601" actId="122"/>
          <ac:spMkLst>
            <pc:docMk/>
            <pc:sldMk cId="0" sldId="291"/>
            <ac:spMk id="4537" creationId="{00000000-0000-0000-0000-000000000000}"/>
          </ac:spMkLst>
        </pc:spChg>
      </pc:sldChg>
      <pc:sldChg chg="del">
        <pc:chgData name="dwijelitaadhliyah14@gmail.com" userId="c0fc28b296a4bd62" providerId="LiveId" clId="{05495C90-3308-49F3-92EB-39EA85655E09}" dt="2023-04-03T15:19:27.696" v="2213" actId="2696"/>
        <pc:sldMkLst>
          <pc:docMk/>
          <pc:sldMk cId="0" sldId="292"/>
        </pc:sldMkLst>
      </pc:sldChg>
      <pc:sldChg chg="del">
        <pc:chgData name="dwijelitaadhliyah14@gmail.com" userId="c0fc28b296a4bd62" providerId="LiveId" clId="{05495C90-3308-49F3-92EB-39EA85655E09}" dt="2023-04-03T15:19:30.747" v="2214" actId="2696"/>
        <pc:sldMkLst>
          <pc:docMk/>
          <pc:sldMk cId="0" sldId="293"/>
        </pc:sldMkLst>
      </pc:sldChg>
      <pc:sldChg chg="del">
        <pc:chgData name="dwijelitaadhliyah14@gmail.com" userId="c0fc28b296a4bd62" providerId="LiveId" clId="{05495C90-3308-49F3-92EB-39EA85655E09}" dt="2023-04-03T15:19:32.931" v="2215" actId="2696"/>
        <pc:sldMkLst>
          <pc:docMk/>
          <pc:sldMk cId="0" sldId="294"/>
        </pc:sldMkLst>
      </pc:sldChg>
      <pc:sldChg chg="del">
        <pc:chgData name="dwijelitaadhliyah14@gmail.com" userId="c0fc28b296a4bd62" providerId="LiveId" clId="{05495C90-3308-49F3-92EB-39EA85655E09}" dt="2023-04-03T15:19:35.647" v="2216" actId="2696"/>
        <pc:sldMkLst>
          <pc:docMk/>
          <pc:sldMk cId="0" sldId="295"/>
        </pc:sldMkLst>
      </pc:sldChg>
      <pc:sldChg chg="del">
        <pc:chgData name="dwijelitaadhliyah14@gmail.com" userId="c0fc28b296a4bd62" providerId="LiveId" clId="{05495C90-3308-49F3-92EB-39EA85655E09}" dt="2023-04-03T15:19:37.751" v="2217" actId="2696"/>
        <pc:sldMkLst>
          <pc:docMk/>
          <pc:sldMk cId="0" sldId="296"/>
        </pc:sldMkLst>
      </pc:sldChg>
      <pc:sldChg chg="del">
        <pc:chgData name="dwijelitaadhliyah14@gmail.com" userId="c0fc28b296a4bd62" providerId="LiveId" clId="{05495C90-3308-49F3-92EB-39EA85655E09}" dt="2023-04-03T15:19:40.083" v="2218" actId="2696"/>
        <pc:sldMkLst>
          <pc:docMk/>
          <pc:sldMk cId="0" sldId="297"/>
        </pc:sldMkLst>
      </pc:sldChg>
      <pc:sldChg chg="del">
        <pc:chgData name="dwijelitaadhliyah14@gmail.com" userId="c0fc28b296a4bd62" providerId="LiveId" clId="{05495C90-3308-49F3-92EB-39EA85655E09}" dt="2023-04-03T15:19:42.262" v="2219" actId="2696"/>
        <pc:sldMkLst>
          <pc:docMk/>
          <pc:sldMk cId="0" sldId="298"/>
        </pc:sldMkLst>
      </pc:sldChg>
      <pc:sldChg chg="del">
        <pc:chgData name="dwijelitaadhliyah14@gmail.com" userId="c0fc28b296a4bd62" providerId="LiveId" clId="{05495C90-3308-49F3-92EB-39EA85655E09}" dt="2023-04-03T15:19:44.517" v="2220" actId="2696"/>
        <pc:sldMkLst>
          <pc:docMk/>
          <pc:sldMk cId="0" sldId="299"/>
        </pc:sldMkLst>
      </pc:sldChg>
      <pc:sldChg chg="del">
        <pc:chgData name="dwijelitaadhliyah14@gmail.com" userId="c0fc28b296a4bd62" providerId="LiveId" clId="{05495C90-3308-49F3-92EB-39EA85655E09}" dt="2023-04-03T15:19:47.248" v="2221" actId="2696"/>
        <pc:sldMkLst>
          <pc:docMk/>
          <pc:sldMk cId="0" sldId="300"/>
        </pc:sldMkLst>
      </pc:sldChg>
      <pc:sldChg chg="del">
        <pc:chgData name="dwijelitaadhliyah14@gmail.com" userId="c0fc28b296a4bd62" providerId="LiveId" clId="{05495C90-3308-49F3-92EB-39EA85655E09}" dt="2023-04-03T15:19:50.073" v="2222" actId="2696"/>
        <pc:sldMkLst>
          <pc:docMk/>
          <pc:sldMk cId="0" sldId="301"/>
        </pc:sldMkLst>
      </pc:sldChg>
      <pc:sldChg chg="del">
        <pc:chgData name="dwijelitaadhliyah14@gmail.com" userId="c0fc28b296a4bd62" providerId="LiveId" clId="{05495C90-3308-49F3-92EB-39EA85655E09}" dt="2023-04-03T15:19:52.234" v="2223" actId="2696"/>
        <pc:sldMkLst>
          <pc:docMk/>
          <pc:sldMk cId="0" sldId="302"/>
        </pc:sldMkLst>
      </pc:sldChg>
      <pc:sldChg chg="del">
        <pc:chgData name="dwijelitaadhliyah14@gmail.com" userId="c0fc28b296a4bd62" providerId="LiveId" clId="{05495C90-3308-49F3-92EB-39EA85655E09}" dt="2023-04-03T15:19:55.067" v="2224" actId="2696"/>
        <pc:sldMkLst>
          <pc:docMk/>
          <pc:sldMk cId="0" sldId="303"/>
        </pc:sldMkLst>
      </pc:sldChg>
      <pc:sldChg chg="del">
        <pc:chgData name="dwijelitaadhliyah14@gmail.com" userId="c0fc28b296a4bd62" providerId="LiveId" clId="{05495C90-3308-49F3-92EB-39EA85655E09}" dt="2023-04-03T15:19:57.157" v="2225" actId="2696"/>
        <pc:sldMkLst>
          <pc:docMk/>
          <pc:sldMk cId="0" sldId="304"/>
        </pc:sldMkLst>
      </pc:sldChg>
      <pc:sldChg chg="del">
        <pc:chgData name="dwijelitaadhliyah14@gmail.com" userId="c0fc28b296a4bd62" providerId="LiveId" clId="{05495C90-3308-49F3-92EB-39EA85655E09}" dt="2023-04-03T15:19:59.466" v="2226" actId="2696"/>
        <pc:sldMkLst>
          <pc:docMk/>
          <pc:sldMk cId="0" sldId="305"/>
        </pc:sldMkLst>
      </pc:sldChg>
      <pc:sldChg chg="del">
        <pc:chgData name="dwijelitaadhliyah14@gmail.com" userId="c0fc28b296a4bd62" providerId="LiveId" clId="{05495C90-3308-49F3-92EB-39EA85655E09}" dt="2023-04-03T15:20:01.507" v="2227" actId="2696"/>
        <pc:sldMkLst>
          <pc:docMk/>
          <pc:sldMk cId="0" sldId="306"/>
        </pc:sldMkLst>
      </pc:sldChg>
      <pc:sldChg chg="del">
        <pc:chgData name="dwijelitaadhliyah14@gmail.com" userId="c0fc28b296a4bd62" providerId="LiveId" clId="{05495C90-3308-49F3-92EB-39EA85655E09}" dt="2023-04-03T15:20:04.072" v="2228" actId="2696"/>
        <pc:sldMkLst>
          <pc:docMk/>
          <pc:sldMk cId="0" sldId="307"/>
        </pc:sldMkLst>
      </pc:sldChg>
      <pc:sldChg chg="del">
        <pc:chgData name="dwijelitaadhliyah14@gmail.com" userId="c0fc28b296a4bd62" providerId="LiveId" clId="{05495C90-3308-49F3-92EB-39EA85655E09}" dt="2023-04-03T15:20:06.447" v="2229" actId="2696"/>
        <pc:sldMkLst>
          <pc:docMk/>
          <pc:sldMk cId="0" sldId="308"/>
        </pc:sldMkLst>
      </pc:sldChg>
      <pc:sldChg chg="del">
        <pc:chgData name="dwijelitaadhliyah14@gmail.com" userId="c0fc28b296a4bd62" providerId="LiveId" clId="{05495C90-3308-49F3-92EB-39EA85655E09}" dt="2023-04-03T15:20:08.703" v="2230" actId="2696"/>
        <pc:sldMkLst>
          <pc:docMk/>
          <pc:sldMk cId="0" sldId="309"/>
        </pc:sldMkLst>
      </pc:sldChg>
      <pc:sldChg chg="del">
        <pc:chgData name="dwijelitaadhliyah14@gmail.com" userId="c0fc28b296a4bd62" providerId="LiveId" clId="{05495C90-3308-49F3-92EB-39EA85655E09}" dt="2023-04-03T15:20:10.806" v="2231" actId="2696"/>
        <pc:sldMkLst>
          <pc:docMk/>
          <pc:sldMk cId="0" sldId="310"/>
        </pc:sldMkLst>
      </pc:sldChg>
      <pc:sldChg chg="del">
        <pc:chgData name="dwijelitaadhliyah14@gmail.com" userId="c0fc28b296a4bd62" providerId="LiveId" clId="{05495C90-3308-49F3-92EB-39EA85655E09}" dt="2023-04-03T15:20:13.019" v="2232" actId="2696"/>
        <pc:sldMkLst>
          <pc:docMk/>
          <pc:sldMk cId="0" sldId="311"/>
        </pc:sldMkLst>
      </pc:sldChg>
      <pc:sldChg chg="del">
        <pc:chgData name="dwijelitaadhliyah14@gmail.com" userId="c0fc28b296a4bd62" providerId="LiveId" clId="{05495C90-3308-49F3-92EB-39EA85655E09}" dt="2023-04-03T15:20:17.210" v="2233" actId="2696"/>
        <pc:sldMkLst>
          <pc:docMk/>
          <pc:sldMk cId="0" sldId="312"/>
        </pc:sldMkLst>
      </pc:sldChg>
      <pc:sldChg chg="del">
        <pc:chgData name="dwijelitaadhliyah14@gmail.com" userId="c0fc28b296a4bd62" providerId="LiveId" clId="{05495C90-3308-49F3-92EB-39EA85655E09}" dt="2023-04-03T15:20:19.824" v="2234" actId="2696"/>
        <pc:sldMkLst>
          <pc:docMk/>
          <pc:sldMk cId="0" sldId="313"/>
        </pc:sldMkLst>
      </pc:sldChg>
      <pc:sldChg chg="modSp add mod ord modTransition">
        <pc:chgData name="dwijelitaadhliyah14@gmail.com" userId="c0fc28b296a4bd62" providerId="LiveId" clId="{05495C90-3308-49F3-92EB-39EA85655E09}" dt="2023-04-03T15:27:40.296" v="2330"/>
        <pc:sldMkLst>
          <pc:docMk/>
          <pc:sldMk cId="905895014" sldId="314"/>
        </pc:sldMkLst>
        <pc:spChg chg="mod">
          <ac:chgData name="dwijelitaadhliyah14@gmail.com" userId="c0fc28b296a4bd62" providerId="LiveId" clId="{05495C90-3308-49F3-92EB-39EA85655E09}" dt="2023-04-03T13:14:22.949" v="138" actId="1076"/>
          <ac:spMkLst>
            <pc:docMk/>
            <pc:sldMk cId="905895014" sldId="314"/>
            <ac:spMk id="277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3:14:56.394" v="143" actId="1076"/>
          <ac:spMkLst>
            <pc:docMk/>
            <pc:sldMk cId="905895014" sldId="314"/>
            <ac:spMk id="2773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3:34:35.560" v="564" actId="1076"/>
          <ac:grpSpMkLst>
            <pc:docMk/>
            <pc:sldMk cId="905895014" sldId="314"/>
            <ac:grpSpMk id="2784" creationId="{00000000-0000-0000-0000-000000000000}"/>
          </ac:grpSpMkLst>
        </pc:grpChg>
        <pc:grpChg chg="mod">
          <ac:chgData name="dwijelitaadhliyah14@gmail.com" userId="c0fc28b296a4bd62" providerId="LiveId" clId="{05495C90-3308-49F3-92EB-39EA85655E09}" dt="2023-04-03T13:14:52.624" v="142" actId="1076"/>
          <ac:grpSpMkLst>
            <pc:docMk/>
            <pc:sldMk cId="905895014" sldId="314"/>
            <ac:grpSpMk id="2790" creationId="{00000000-0000-0000-0000-000000000000}"/>
          </ac:grpSpMkLst>
        </pc:grpChg>
      </pc:sldChg>
      <pc:sldChg chg="addSp delSp modSp add mod ord modTransition">
        <pc:chgData name="dwijelitaadhliyah14@gmail.com" userId="c0fc28b296a4bd62" providerId="LiveId" clId="{05495C90-3308-49F3-92EB-39EA85655E09}" dt="2023-04-03T15:29:59.215" v="2356"/>
        <pc:sldMkLst>
          <pc:docMk/>
          <pc:sldMk cId="1237791271" sldId="315"/>
        </pc:sldMkLst>
        <pc:spChg chg="add del mod">
          <ac:chgData name="dwijelitaadhliyah14@gmail.com" userId="c0fc28b296a4bd62" providerId="LiveId" clId="{05495C90-3308-49F3-92EB-39EA85655E09}" dt="2023-04-03T13:47:20.972" v="833" actId="478"/>
          <ac:spMkLst>
            <pc:docMk/>
            <pc:sldMk cId="1237791271" sldId="315"/>
            <ac:spMk id="3" creationId="{D07DCED2-1A3A-33EF-15F1-09CD02B7249A}"/>
          </ac:spMkLst>
        </pc:spChg>
        <pc:spChg chg="add mod">
          <ac:chgData name="dwijelitaadhliyah14@gmail.com" userId="c0fc28b296a4bd62" providerId="LiveId" clId="{05495C90-3308-49F3-92EB-39EA85655E09}" dt="2023-04-03T13:52:58.631" v="900" actId="1076"/>
          <ac:spMkLst>
            <pc:docMk/>
            <pc:sldMk cId="1237791271" sldId="315"/>
            <ac:spMk id="5" creationId="{5CE00546-D100-88E4-4D7A-672B2CF90C09}"/>
          </ac:spMkLst>
        </pc:spChg>
        <pc:spChg chg="add del mod">
          <ac:chgData name="dwijelitaadhliyah14@gmail.com" userId="c0fc28b296a4bd62" providerId="LiveId" clId="{05495C90-3308-49F3-92EB-39EA85655E09}" dt="2023-04-03T13:48:43.467" v="849" actId="478"/>
          <ac:spMkLst>
            <pc:docMk/>
            <pc:sldMk cId="1237791271" sldId="315"/>
            <ac:spMk id="8" creationId="{AFED1FF6-60D4-DE70-E8E3-45E8BBD052BE}"/>
          </ac:spMkLst>
        </pc:spChg>
        <pc:spChg chg="add del mod">
          <ac:chgData name="dwijelitaadhliyah14@gmail.com" userId="c0fc28b296a4bd62" providerId="LiveId" clId="{05495C90-3308-49F3-92EB-39EA85655E09}" dt="2023-04-03T13:52:54.783" v="899" actId="478"/>
          <ac:spMkLst>
            <pc:docMk/>
            <pc:sldMk cId="1237791271" sldId="315"/>
            <ac:spMk id="9" creationId="{7ECE2391-E36F-B4F3-96E1-42B45DD2BF74}"/>
          </ac:spMkLst>
        </pc:spChg>
        <pc:spChg chg="add mod">
          <ac:chgData name="dwijelitaadhliyah14@gmail.com" userId="c0fc28b296a4bd62" providerId="LiveId" clId="{05495C90-3308-49F3-92EB-39EA85655E09}" dt="2023-04-03T13:53:33.124" v="909" actId="1076"/>
          <ac:spMkLst>
            <pc:docMk/>
            <pc:sldMk cId="1237791271" sldId="315"/>
            <ac:spMk id="10" creationId="{FCD9C76C-8FDD-6C1E-1D0D-CE0099E065E5}"/>
          </ac:spMkLst>
        </pc:spChg>
        <pc:spChg chg="del">
          <ac:chgData name="dwijelitaadhliyah14@gmail.com" userId="c0fc28b296a4bd62" providerId="LiveId" clId="{05495C90-3308-49F3-92EB-39EA85655E09}" dt="2023-04-03T13:47:17.092" v="831" actId="478"/>
          <ac:spMkLst>
            <pc:docMk/>
            <pc:sldMk cId="1237791271" sldId="315"/>
            <ac:spMk id="3059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48:41.598" v="848" actId="478"/>
          <ac:spMkLst>
            <pc:docMk/>
            <pc:sldMk cId="1237791271" sldId="315"/>
            <ac:spMk id="3060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48:39.831" v="847" actId="478"/>
          <ac:spMkLst>
            <pc:docMk/>
            <pc:sldMk cId="1237791271" sldId="315"/>
            <ac:spMk id="3062" creationId="{00000000-0000-0000-0000-000000000000}"/>
          </ac:spMkLst>
        </pc:spChg>
        <pc:spChg chg="del mod">
          <ac:chgData name="dwijelitaadhliyah14@gmail.com" userId="c0fc28b296a4bd62" providerId="LiveId" clId="{05495C90-3308-49F3-92EB-39EA85655E09}" dt="2023-04-03T13:45:50.506" v="805" actId="478"/>
          <ac:spMkLst>
            <pc:docMk/>
            <pc:sldMk cId="1237791271" sldId="315"/>
            <ac:spMk id="3063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47:19.379" v="832" actId="478"/>
          <ac:spMkLst>
            <pc:docMk/>
            <pc:sldMk cId="1237791271" sldId="315"/>
            <ac:spMk id="3064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3:47:23.324" v="834" actId="478"/>
          <ac:spMkLst>
            <pc:docMk/>
            <pc:sldMk cId="1237791271" sldId="315"/>
            <ac:spMk id="3065" creationId="{00000000-0000-0000-0000-000000000000}"/>
          </ac:spMkLst>
        </pc:spChg>
        <pc:picChg chg="add mod">
          <ac:chgData name="dwijelitaadhliyah14@gmail.com" userId="c0fc28b296a4bd62" providerId="LiveId" clId="{05495C90-3308-49F3-92EB-39EA85655E09}" dt="2023-04-03T13:53:24.564" v="908" actId="1076"/>
          <ac:picMkLst>
            <pc:docMk/>
            <pc:sldMk cId="1237791271" sldId="315"/>
            <ac:picMk id="6" creationId="{D5DD0DD2-50D9-E779-49DB-2890C35C8E8E}"/>
          </ac:picMkLst>
        </pc:picChg>
        <pc:picChg chg="mod">
          <ac:chgData name="dwijelitaadhliyah14@gmail.com" userId="c0fc28b296a4bd62" providerId="LiveId" clId="{05495C90-3308-49F3-92EB-39EA85655E09}" dt="2023-04-03T13:53:18.314" v="907" actId="1076"/>
          <ac:picMkLst>
            <pc:docMk/>
            <pc:sldMk cId="1237791271" sldId="315"/>
            <ac:picMk id="3066" creationId="{00000000-0000-0000-0000-000000000000}"/>
          </ac:picMkLst>
        </pc:picChg>
        <pc:picChg chg="del mod">
          <ac:chgData name="dwijelitaadhliyah14@gmail.com" userId="c0fc28b296a4bd62" providerId="LiveId" clId="{05495C90-3308-49F3-92EB-39EA85655E09}" dt="2023-04-03T13:46:21.204" v="815" actId="478"/>
          <ac:picMkLst>
            <pc:docMk/>
            <pc:sldMk cId="1237791271" sldId="315"/>
            <ac:picMk id="3067" creationId="{00000000-0000-0000-0000-000000000000}"/>
          </ac:picMkLst>
        </pc:picChg>
      </pc:sldChg>
      <pc:sldChg chg="addSp delSp modSp add mod modTransition">
        <pc:chgData name="dwijelitaadhliyah14@gmail.com" userId="c0fc28b296a4bd62" providerId="LiveId" clId="{05495C90-3308-49F3-92EB-39EA85655E09}" dt="2023-04-03T15:30:03.511" v="2357"/>
        <pc:sldMkLst>
          <pc:docMk/>
          <pc:sldMk cId="3073180928" sldId="316"/>
        </pc:sldMkLst>
        <pc:spChg chg="mod">
          <ac:chgData name="dwijelitaadhliyah14@gmail.com" userId="c0fc28b296a4bd62" providerId="LiveId" clId="{05495C90-3308-49F3-92EB-39EA85655E09}" dt="2023-04-03T13:57:00.568" v="949" actId="1076"/>
          <ac:spMkLst>
            <pc:docMk/>
            <pc:sldMk cId="3073180928" sldId="316"/>
            <ac:spMk id="5" creationId="{5CE00546-D100-88E4-4D7A-672B2CF90C09}"/>
          </ac:spMkLst>
        </pc:spChg>
        <pc:spChg chg="mod">
          <ac:chgData name="dwijelitaadhliyah14@gmail.com" userId="c0fc28b296a4bd62" providerId="LiveId" clId="{05495C90-3308-49F3-92EB-39EA85655E09}" dt="2023-04-03T13:56:43.490" v="947" actId="1076"/>
          <ac:spMkLst>
            <pc:docMk/>
            <pc:sldMk cId="3073180928" sldId="316"/>
            <ac:spMk id="10" creationId="{FCD9C76C-8FDD-6C1E-1D0D-CE0099E065E5}"/>
          </ac:spMkLst>
        </pc:spChg>
        <pc:grpChg chg="mod">
          <ac:chgData name="dwijelitaadhliyah14@gmail.com" userId="c0fc28b296a4bd62" providerId="LiveId" clId="{05495C90-3308-49F3-92EB-39EA85655E09}" dt="2023-04-03T13:56:56.668" v="948" actId="1076"/>
          <ac:grpSpMkLst>
            <pc:docMk/>
            <pc:sldMk cId="3073180928" sldId="316"/>
            <ac:grpSpMk id="3074" creationId="{00000000-0000-0000-0000-000000000000}"/>
          </ac:grpSpMkLst>
        </pc:grpChg>
        <pc:picChg chg="add del mod">
          <ac:chgData name="dwijelitaadhliyah14@gmail.com" userId="c0fc28b296a4bd62" providerId="LiveId" clId="{05495C90-3308-49F3-92EB-39EA85655E09}" dt="2023-04-03T13:54:48.435" v="924" actId="478"/>
          <ac:picMkLst>
            <pc:docMk/>
            <pc:sldMk cId="3073180928" sldId="316"/>
            <ac:picMk id="2" creationId="{D38E078D-B930-D713-9288-FAC8DC87E09C}"/>
          </ac:picMkLst>
        </pc:picChg>
        <pc:picChg chg="add mod">
          <ac:chgData name="dwijelitaadhliyah14@gmail.com" userId="c0fc28b296a4bd62" providerId="LiveId" clId="{05495C90-3308-49F3-92EB-39EA85655E09}" dt="2023-04-03T13:56:29.237" v="945" actId="14100"/>
          <ac:picMkLst>
            <pc:docMk/>
            <pc:sldMk cId="3073180928" sldId="316"/>
            <ac:picMk id="3" creationId="{EA2AFC0B-CB3F-D7C2-8D2C-3B4B906E4367}"/>
          </ac:picMkLst>
        </pc:picChg>
        <pc:picChg chg="add mod">
          <ac:chgData name="dwijelitaadhliyah14@gmail.com" userId="c0fc28b296a4bd62" providerId="LiveId" clId="{05495C90-3308-49F3-92EB-39EA85655E09}" dt="2023-04-03T13:55:02.345" v="929" actId="14100"/>
          <ac:picMkLst>
            <pc:docMk/>
            <pc:sldMk cId="3073180928" sldId="316"/>
            <ac:picMk id="4" creationId="{4E315E90-8AFD-7198-9808-A7275AB2D289}"/>
          </ac:picMkLst>
        </pc:picChg>
        <pc:picChg chg="del">
          <ac:chgData name="dwijelitaadhliyah14@gmail.com" userId="c0fc28b296a4bd62" providerId="LiveId" clId="{05495C90-3308-49F3-92EB-39EA85655E09}" dt="2023-04-03T13:54:10.322" v="915" actId="478"/>
          <ac:picMkLst>
            <pc:docMk/>
            <pc:sldMk cId="3073180928" sldId="316"/>
            <ac:picMk id="6" creationId="{D5DD0DD2-50D9-E779-49DB-2890C35C8E8E}"/>
          </ac:picMkLst>
        </pc:picChg>
        <pc:picChg chg="add mod">
          <ac:chgData name="dwijelitaadhliyah14@gmail.com" userId="c0fc28b296a4bd62" providerId="LiveId" clId="{05495C90-3308-49F3-92EB-39EA85655E09}" dt="2023-04-03T13:55:59.382" v="937" actId="14100"/>
          <ac:picMkLst>
            <pc:docMk/>
            <pc:sldMk cId="3073180928" sldId="316"/>
            <ac:picMk id="7" creationId="{F2E1810A-1762-BD55-0130-9123E4D6582F}"/>
          </ac:picMkLst>
        </pc:picChg>
        <pc:picChg chg="mod">
          <ac:chgData name="dwijelitaadhliyah14@gmail.com" userId="c0fc28b296a4bd62" providerId="LiveId" clId="{05495C90-3308-49F3-92EB-39EA85655E09}" dt="2023-04-03T13:56:19.500" v="942" actId="14100"/>
          <ac:picMkLst>
            <pc:docMk/>
            <pc:sldMk cId="3073180928" sldId="316"/>
            <ac:picMk id="3066" creationId="{00000000-0000-0000-0000-000000000000}"/>
          </ac:picMkLst>
        </pc:picChg>
      </pc:sldChg>
      <pc:sldChg chg="addSp delSp modSp add mod ord modTransition">
        <pc:chgData name="dwijelitaadhliyah14@gmail.com" userId="c0fc28b296a4bd62" providerId="LiveId" clId="{05495C90-3308-49F3-92EB-39EA85655E09}" dt="2023-04-03T15:30:07.189" v="2358"/>
        <pc:sldMkLst>
          <pc:docMk/>
          <pc:sldMk cId="2416398055" sldId="317"/>
        </pc:sldMkLst>
        <pc:spChg chg="add del">
          <ac:chgData name="dwijelitaadhliyah14@gmail.com" userId="c0fc28b296a4bd62" providerId="LiveId" clId="{05495C90-3308-49F3-92EB-39EA85655E09}" dt="2023-04-03T13:57:53.627" v="957"/>
          <ac:spMkLst>
            <pc:docMk/>
            <pc:sldMk cId="2416398055" sldId="317"/>
            <ac:spMk id="2" creationId="{1FB63F8B-F642-6CB0-8974-06C402E92262}"/>
          </ac:spMkLst>
        </pc:spChg>
        <pc:spChg chg="add del">
          <ac:chgData name="dwijelitaadhliyah14@gmail.com" userId="c0fc28b296a4bd62" providerId="LiveId" clId="{05495C90-3308-49F3-92EB-39EA85655E09}" dt="2023-04-03T13:57:53.627" v="957"/>
          <ac:spMkLst>
            <pc:docMk/>
            <pc:sldMk cId="2416398055" sldId="317"/>
            <ac:spMk id="4" creationId="{CB3318DA-F329-3249-8677-0376A042F222}"/>
          </ac:spMkLst>
        </pc:spChg>
        <pc:spChg chg="mod">
          <ac:chgData name="dwijelitaadhliyah14@gmail.com" userId="c0fc28b296a4bd62" providerId="LiveId" clId="{05495C90-3308-49F3-92EB-39EA85655E09}" dt="2023-04-03T13:58:00.560" v="958"/>
          <ac:spMkLst>
            <pc:docMk/>
            <pc:sldMk cId="2416398055" sldId="317"/>
            <ac:spMk id="5" creationId="{5CE00546-D100-88E4-4D7A-672B2CF90C09}"/>
          </ac:spMkLst>
        </pc:spChg>
        <pc:spChg chg="mod">
          <ac:chgData name="dwijelitaadhliyah14@gmail.com" userId="c0fc28b296a4bd62" providerId="LiveId" clId="{05495C90-3308-49F3-92EB-39EA85655E09}" dt="2023-04-03T13:58:16.376" v="963" actId="20577"/>
          <ac:spMkLst>
            <pc:docMk/>
            <pc:sldMk cId="2416398055" sldId="317"/>
            <ac:spMk id="10" creationId="{FCD9C76C-8FDD-6C1E-1D0D-CE0099E065E5}"/>
          </ac:spMkLst>
        </pc:spChg>
        <pc:picChg chg="add del">
          <ac:chgData name="dwijelitaadhliyah14@gmail.com" userId="c0fc28b296a4bd62" providerId="LiveId" clId="{05495C90-3308-49F3-92EB-39EA85655E09}" dt="2023-04-03T13:57:53.627" v="957"/>
          <ac:picMkLst>
            <pc:docMk/>
            <pc:sldMk cId="2416398055" sldId="317"/>
            <ac:picMk id="3" creationId="{77283ECE-4EE8-A8C1-E3EC-D5BBBCA54C0A}"/>
          </ac:picMkLst>
        </pc:picChg>
        <pc:picChg chg="del">
          <ac:chgData name="dwijelitaadhliyah14@gmail.com" userId="c0fc28b296a4bd62" providerId="LiveId" clId="{05495C90-3308-49F3-92EB-39EA85655E09}" dt="2023-04-03T13:58:02.848" v="959" actId="478"/>
          <ac:picMkLst>
            <pc:docMk/>
            <pc:sldMk cId="2416398055" sldId="317"/>
            <ac:picMk id="6" creationId="{D5DD0DD2-50D9-E779-49DB-2890C35C8E8E}"/>
          </ac:picMkLst>
        </pc:picChg>
        <pc:picChg chg="add mod">
          <ac:chgData name="dwijelitaadhliyah14@gmail.com" userId="c0fc28b296a4bd62" providerId="LiveId" clId="{05495C90-3308-49F3-92EB-39EA85655E09}" dt="2023-04-03T13:58:48.992" v="971" actId="14100"/>
          <ac:picMkLst>
            <pc:docMk/>
            <pc:sldMk cId="2416398055" sldId="317"/>
            <ac:picMk id="7" creationId="{167F6314-4359-04B2-D113-B72C7D559430}"/>
          </ac:picMkLst>
        </pc:picChg>
      </pc:sldChg>
      <pc:sldChg chg="delSp modSp add mod modTransition">
        <pc:chgData name="dwijelitaadhliyah14@gmail.com" userId="c0fc28b296a4bd62" providerId="LiveId" clId="{05495C90-3308-49F3-92EB-39EA85655E09}" dt="2023-04-03T15:30:11.216" v="2359"/>
        <pc:sldMkLst>
          <pc:docMk/>
          <pc:sldMk cId="2852361791" sldId="318"/>
        </pc:sldMkLst>
        <pc:spChg chg="mod">
          <ac:chgData name="dwijelitaadhliyah14@gmail.com" userId="c0fc28b296a4bd62" providerId="LiveId" clId="{05495C90-3308-49F3-92EB-39EA85655E09}" dt="2023-04-03T14:00:07.744" v="985" actId="1076"/>
          <ac:spMkLst>
            <pc:docMk/>
            <pc:sldMk cId="2852361791" sldId="318"/>
            <ac:spMk id="5" creationId="{5CE00546-D100-88E4-4D7A-672B2CF90C09}"/>
          </ac:spMkLst>
        </pc:spChg>
        <pc:spChg chg="mod">
          <ac:chgData name="dwijelitaadhliyah14@gmail.com" userId="c0fc28b296a4bd62" providerId="LiveId" clId="{05495C90-3308-49F3-92EB-39EA85655E09}" dt="2023-04-03T13:59:11.388" v="974" actId="20577"/>
          <ac:spMkLst>
            <pc:docMk/>
            <pc:sldMk cId="2852361791" sldId="318"/>
            <ac:spMk id="10" creationId="{FCD9C76C-8FDD-6C1E-1D0D-CE0099E065E5}"/>
          </ac:spMkLst>
        </pc:spChg>
        <pc:picChg chg="del">
          <ac:chgData name="dwijelitaadhliyah14@gmail.com" userId="c0fc28b296a4bd62" providerId="LiveId" clId="{05495C90-3308-49F3-92EB-39EA85655E09}" dt="2023-04-03T13:59:22.511" v="977" actId="478"/>
          <ac:picMkLst>
            <pc:docMk/>
            <pc:sldMk cId="2852361791" sldId="318"/>
            <ac:picMk id="7" creationId="{167F6314-4359-04B2-D113-B72C7D559430}"/>
          </ac:picMkLst>
        </pc:picChg>
        <pc:picChg chg="del">
          <ac:chgData name="dwijelitaadhliyah14@gmail.com" userId="c0fc28b296a4bd62" providerId="LiveId" clId="{05495C90-3308-49F3-92EB-39EA85655E09}" dt="2023-04-03T13:59:29.446" v="979" actId="478"/>
          <ac:picMkLst>
            <pc:docMk/>
            <pc:sldMk cId="2852361791" sldId="318"/>
            <ac:picMk id="3066" creationId="{00000000-0000-0000-0000-000000000000}"/>
          </ac:picMkLst>
        </pc:picChg>
      </pc:sldChg>
      <pc:sldChg chg="add del">
        <pc:chgData name="dwijelitaadhliyah14@gmail.com" userId="c0fc28b296a4bd62" providerId="LiveId" clId="{05495C90-3308-49F3-92EB-39EA85655E09}" dt="2023-04-03T15:18:44.969" v="2196" actId="2696"/>
        <pc:sldMkLst>
          <pc:docMk/>
          <pc:sldMk cId="837590036" sldId="319"/>
        </pc:sldMkLst>
      </pc:sldChg>
      <pc:sldChg chg="add del">
        <pc:chgData name="dwijelitaadhliyah14@gmail.com" userId="c0fc28b296a4bd62" providerId="LiveId" clId="{05495C90-3308-49F3-92EB-39EA85655E09}" dt="2023-04-03T15:18:42.509" v="2195" actId="2696"/>
        <pc:sldMkLst>
          <pc:docMk/>
          <pc:sldMk cId="1602202685" sldId="320"/>
        </pc:sldMkLst>
      </pc:sldChg>
      <pc:sldChg chg="addSp delSp modSp add mod ord modTransition">
        <pc:chgData name="dwijelitaadhliyah14@gmail.com" userId="c0fc28b296a4bd62" providerId="LiveId" clId="{05495C90-3308-49F3-92EB-39EA85655E09}" dt="2023-04-03T15:31:52.467" v="2384"/>
        <pc:sldMkLst>
          <pc:docMk/>
          <pc:sldMk cId="1648321118" sldId="321"/>
        </pc:sldMkLst>
        <pc:spChg chg="add mod">
          <ac:chgData name="dwijelitaadhliyah14@gmail.com" userId="c0fc28b296a4bd62" providerId="LiveId" clId="{05495C90-3308-49F3-92EB-39EA85655E09}" dt="2023-04-03T14:50:46.148" v="1709" actId="207"/>
          <ac:spMkLst>
            <pc:docMk/>
            <pc:sldMk cId="1648321118" sldId="321"/>
            <ac:spMk id="2" creationId="{1EF396AE-1563-D4B5-A4B9-57FF62D44705}"/>
          </ac:spMkLst>
        </pc:spChg>
        <pc:spChg chg="add del mod">
          <ac:chgData name="dwijelitaadhliyah14@gmail.com" userId="c0fc28b296a4bd62" providerId="LiveId" clId="{05495C90-3308-49F3-92EB-39EA85655E09}" dt="2023-04-03T14:48:17.441" v="1631" actId="478"/>
          <ac:spMkLst>
            <pc:docMk/>
            <pc:sldMk cId="1648321118" sldId="321"/>
            <ac:spMk id="3" creationId="{401F1B59-AFEA-6DA6-C3C0-A49B573C0CC8}"/>
          </ac:spMkLst>
        </pc:spChg>
        <pc:spChg chg="mod">
          <ac:chgData name="dwijelitaadhliyah14@gmail.com" userId="c0fc28b296a4bd62" providerId="LiveId" clId="{05495C90-3308-49F3-92EB-39EA85655E09}" dt="2023-04-03T14:50:22.246" v="1704" actId="1076"/>
          <ac:spMkLst>
            <pc:docMk/>
            <pc:sldMk cId="1648321118" sldId="321"/>
            <ac:spMk id="5" creationId="{5CE00546-D100-88E4-4D7A-672B2CF90C09}"/>
          </ac:spMkLst>
        </pc:spChg>
        <pc:spChg chg="add del mod">
          <ac:chgData name="dwijelitaadhliyah14@gmail.com" userId="c0fc28b296a4bd62" providerId="LiveId" clId="{05495C90-3308-49F3-92EB-39EA85655E09}" dt="2023-04-03T14:50:34.856" v="1707" actId="1076"/>
          <ac:spMkLst>
            <pc:docMk/>
            <pc:sldMk cId="1648321118" sldId="321"/>
            <ac:spMk id="10" creationId="{FCD9C76C-8FDD-6C1E-1D0D-CE0099E065E5}"/>
          </ac:spMkLst>
        </pc:spChg>
        <pc:picChg chg="add mod">
          <ac:chgData name="dwijelitaadhliyah14@gmail.com" userId="c0fc28b296a4bd62" providerId="LiveId" clId="{05495C90-3308-49F3-92EB-39EA85655E09}" dt="2023-04-03T14:49:38.600" v="1701" actId="14100"/>
          <ac:picMkLst>
            <pc:docMk/>
            <pc:sldMk cId="1648321118" sldId="321"/>
            <ac:picMk id="4" creationId="{A8C1DD1E-F5E7-F053-B446-61ACA30773C3}"/>
          </ac:picMkLst>
        </pc:picChg>
        <pc:picChg chg="del">
          <ac:chgData name="dwijelitaadhliyah14@gmail.com" userId="c0fc28b296a4bd62" providerId="LiveId" clId="{05495C90-3308-49F3-92EB-39EA85655E09}" dt="2023-04-03T14:49:10.911" v="1690" actId="478"/>
          <ac:picMkLst>
            <pc:docMk/>
            <pc:sldMk cId="1648321118" sldId="321"/>
            <ac:picMk id="6" creationId="{D5DD0DD2-50D9-E779-49DB-2890C35C8E8E}"/>
          </ac:picMkLst>
        </pc:picChg>
        <pc:picChg chg="mod">
          <ac:chgData name="dwijelitaadhliyah14@gmail.com" userId="c0fc28b296a4bd62" providerId="LiveId" clId="{05495C90-3308-49F3-92EB-39EA85655E09}" dt="2023-04-03T14:49:27.986" v="1698" actId="14100"/>
          <ac:picMkLst>
            <pc:docMk/>
            <pc:sldMk cId="1648321118" sldId="321"/>
            <ac:picMk id="3066" creationId="{00000000-0000-0000-0000-000000000000}"/>
          </ac:picMkLst>
        </pc:picChg>
      </pc:sldChg>
      <pc:sldChg chg="addSp delSp modSp add mod modTransition">
        <pc:chgData name="dwijelitaadhliyah14@gmail.com" userId="c0fc28b296a4bd62" providerId="LiveId" clId="{05495C90-3308-49F3-92EB-39EA85655E09}" dt="2023-04-03T15:31:57.079" v="2385"/>
        <pc:sldMkLst>
          <pc:docMk/>
          <pc:sldMk cId="1234257048" sldId="322"/>
        </pc:sldMkLst>
        <pc:spChg chg="mod">
          <ac:chgData name="dwijelitaadhliyah14@gmail.com" userId="c0fc28b296a4bd62" providerId="LiveId" clId="{05495C90-3308-49F3-92EB-39EA85655E09}" dt="2023-04-03T14:51:15.755" v="1727" actId="20577"/>
          <ac:spMkLst>
            <pc:docMk/>
            <pc:sldMk cId="1234257048" sldId="322"/>
            <ac:spMk id="2" creationId="{1EF396AE-1563-D4B5-A4B9-57FF62D44705}"/>
          </ac:spMkLst>
        </pc:spChg>
        <pc:spChg chg="mod">
          <ac:chgData name="dwijelitaadhliyah14@gmail.com" userId="c0fc28b296a4bd62" providerId="LiveId" clId="{05495C90-3308-49F3-92EB-39EA85655E09}" dt="2023-04-03T14:51:53.761" v="1730" actId="14100"/>
          <ac:spMkLst>
            <pc:docMk/>
            <pc:sldMk cId="1234257048" sldId="322"/>
            <ac:spMk id="5" creationId="{5CE00546-D100-88E4-4D7A-672B2CF90C09}"/>
          </ac:spMkLst>
        </pc:spChg>
        <pc:picChg chg="add mod">
          <ac:chgData name="dwijelitaadhliyah14@gmail.com" userId="c0fc28b296a4bd62" providerId="LiveId" clId="{05495C90-3308-49F3-92EB-39EA85655E09}" dt="2023-04-03T14:52:30.464" v="1738" actId="14100"/>
          <ac:picMkLst>
            <pc:docMk/>
            <pc:sldMk cId="1234257048" sldId="322"/>
            <ac:picMk id="3" creationId="{3A7EBF8C-E739-E4E2-6718-FA0B96380FAF}"/>
          </ac:picMkLst>
        </pc:picChg>
        <pc:picChg chg="del">
          <ac:chgData name="dwijelitaadhliyah14@gmail.com" userId="c0fc28b296a4bd62" providerId="LiveId" clId="{05495C90-3308-49F3-92EB-39EA85655E09}" dt="2023-04-03T14:52:07.361" v="1732" actId="478"/>
          <ac:picMkLst>
            <pc:docMk/>
            <pc:sldMk cId="1234257048" sldId="322"/>
            <ac:picMk id="4" creationId="{A8C1DD1E-F5E7-F053-B446-61ACA30773C3}"/>
          </ac:picMkLst>
        </pc:picChg>
      </pc:sldChg>
      <pc:sldChg chg="modSp add mod ord modTransition">
        <pc:chgData name="dwijelitaadhliyah14@gmail.com" userId="c0fc28b296a4bd62" providerId="LiveId" clId="{05495C90-3308-49F3-92EB-39EA85655E09}" dt="2023-04-03T15:32:20.171" v="2389"/>
        <pc:sldMkLst>
          <pc:docMk/>
          <pc:sldMk cId="4232201765" sldId="323"/>
        </pc:sldMkLst>
        <pc:spChg chg="mod">
          <ac:chgData name="dwijelitaadhliyah14@gmail.com" userId="c0fc28b296a4bd62" providerId="LiveId" clId="{05495C90-3308-49F3-92EB-39EA85655E09}" dt="2023-04-03T14:54:34.112" v="1780" actId="20577"/>
          <ac:spMkLst>
            <pc:docMk/>
            <pc:sldMk cId="4232201765" sldId="323"/>
            <ac:spMk id="3159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53:39.471" v="1747" actId="20577"/>
          <ac:spMkLst>
            <pc:docMk/>
            <pc:sldMk cId="4232201765" sldId="323"/>
            <ac:spMk id="3161" creationId="{00000000-0000-0000-0000-000000000000}"/>
          </ac:spMkLst>
        </pc:spChg>
      </pc:sldChg>
      <pc:sldChg chg="modSp add mod ord modTransition">
        <pc:chgData name="dwijelitaadhliyah14@gmail.com" userId="c0fc28b296a4bd62" providerId="LiveId" clId="{05495C90-3308-49F3-92EB-39EA85655E09}" dt="2023-04-03T15:32:34.567" v="2391"/>
        <pc:sldMkLst>
          <pc:docMk/>
          <pc:sldMk cId="3498664932" sldId="324"/>
        </pc:sldMkLst>
        <pc:spChg chg="mod">
          <ac:chgData name="dwijelitaadhliyah14@gmail.com" userId="c0fc28b296a4bd62" providerId="LiveId" clId="{05495C90-3308-49F3-92EB-39EA85655E09}" dt="2023-04-03T14:55:43.190" v="1793" actId="1076"/>
          <ac:spMkLst>
            <pc:docMk/>
            <pc:sldMk cId="3498664932" sldId="324"/>
            <ac:spMk id="277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4:55:37.771" v="1792" actId="1076"/>
          <ac:spMkLst>
            <pc:docMk/>
            <pc:sldMk cId="3498664932" sldId="324"/>
            <ac:spMk id="2773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4:55:18.757" v="1786" actId="1076"/>
          <ac:grpSpMkLst>
            <pc:docMk/>
            <pc:sldMk cId="3498664932" sldId="324"/>
            <ac:grpSpMk id="2784" creationId="{00000000-0000-0000-0000-000000000000}"/>
          </ac:grpSpMkLst>
        </pc:grpChg>
      </pc:sldChg>
      <pc:sldChg chg="addSp delSp modSp add mod ord modTransition">
        <pc:chgData name="dwijelitaadhliyah14@gmail.com" userId="c0fc28b296a4bd62" providerId="LiveId" clId="{05495C90-3308-49F3-92EB-39EA85655E09}" dt="2023-04-03T15:32:44.089" v="2392"/>
        <pc:sldMkLst>
          <pc:docMk/>
          <pc:sldMk cId="2479327684" sldId="325"/>
        </pc:sldMkLst>
        <pc:spChg chg="add del mod">
          <ac:chgData name="dwijelitaadhliyah14@gmail.com" userId="c0fc28b296a4bd62" providerId="LiveId" clId="{05495C90-3308-49F3-92EB-39EA85655E09}" dt="2023-04-03T15:00:43.911" v="1851" actId="1076"/>
          <ac:spMkLst>
            <pc:docMk/>
            <pc:sldMk cId="2479327684" sldId="325"/>
            <ac:spMk id="2" creationId="{1EF396AE-1563-D4B5-A4B9-57FF62D44705}"/>
          </ac:spMkLst>
        </pc:spChg>
        <pc:spChg chg="mod">
          <ac:chgData name="dwijelitaadhliyah14@gmail.com" userId="c0fc28b296a4bd62" providerId="LiveId" clId="{05495C90-3308-49F3-92EB-39EA85655E09}" dt="2023-04-03T15:00:47.349" v="1852" actId="1076"/>
          <ac:spMkLst>
            <pc:docMk/>
            <pc:sldMk cId="2479327684" sldId="325"/>
            <ac:spMk id="5" creationId="{5CE00546-D100-88E4-4D7A-672B2CF90C09}"/>
          </ac:spMkLst>
        </pc:spChg>
        <pc:spChg chg="add del mod">
          <ac:chgData name="dwijelitaadhliyah14@gmail.com" userId="c0fc28b296a4bd62" providerId="LiveId" clId="{05495C90-3308-49F3-92EB-39EA85655E09}" dt="2023-04-03T14:56:33.587" v="1801" actId="478"/>
          <ac:spMkLst>
            <pc:docMk/>
            <pc:sldMk cId="2479327684" sldId="325"/>
            <ac:spMk id="6" creationId="{7594AECE-5750-9C29-64BA-6112C3579A48}"/>
          </ac:spMkLst>
        </pc:spChg>
        <pc:spChg chg="add del mod">
          <ac:chgData name="dwijelitaadhliyah14@gmail.com" userId="c0fc28b296a4bd62" providerId="LiveId" clId="{05495C90-3308-49F3-92EB-39EA85655E09}" dt="2023-04-03T15:00:39.756" v="1850" actId="1076"/>
          <ac:spMkLst>
            <pc:docMk/>
            <pc:sldMk cId="2479327684" sldId="325"/>
            <ac:spMk id="10" creationId="{FCD9C76C-8FDD-6C1E-1D0D-CE0099E065E5}"/>
          </ac:spMkLst>
        </pc:spChg>
        <pc:picChg chg="del">
          <ac:chgData name="dwijelitaadhliyah14@gmail.com" userId="c0fc28b296a4bd62" providerId="LiveId" clId="{05495C90-3308-49F3-92EB-39EA85655E09}" dt="2023-04-03T14:57:27.963" v="1819" actId="478"/>
          <ac:picMkLst>
            <pc:docMk/>
            <pc:sldMk cId="2479327684" sldId="325"/>
            <ac:picMk id="3" creationId="{3A7EBF8C-E739-E4E2-6718-FA0B96380FAF}"/>
          </ac:picMkLst>
        </pc:picChg>
        <pc:picChg chg="add mod">
          <ac:chgData name="dwijelitaadhliyah14@gmail.com" userId="c0fc28b296a4bd62" providerId="LiveId" clId="{05495C90-3308-49F3-92EB-39EA85655E09}" dt="2023-04-03T15:00:31.620" v="1848" actId="1076"/>
          <ac:picMkLst>
            <pc:docMk/>
            <pc:sldMk cId="2479327684" sldId="325"/>
            <ac:picMk id="7" creationId="{2C72431B-17FE-27B5-B374-4EC3883F9BD0}"/>
          </ac:picMkLst>
        </pc:picChg>
        <pc:picChg chg="mod">
          <ac:chgData name="dwijelitaadhliyah14@gmail.com" userId="c0fc28b296a4bd62" providerId="LiveId" clId="{05495C90-3308-49F3-92EB-39EA85655E09}" dt="2023-04-03T15:00:25.669" v="1847" actId="1076"/>
          <ac:picMkLst>
            <pc:docMk/>
            <pc:sldMk cId="2479327684" sldId="325"/>
            <ac:picMk id="3066" creationId="{00000000-0000-0000-0000-000000000000}"/>
          </ac:picMkLst>
        </pc:picChg>
      </pc:sldChg>
      <pc:sldChg chg="modSp add mod ord modTransition">
        <pc:chgData name="dwijelitaadhliyah14@gmail.com" userId="c0fc28b296a4bd62" providerId="LiveId" clId="{05495C90-3308-49F3-92EB-39EA85655E09}" dt="2023-04-03T15:32:57.005" v="2396"/>
        <pc:sldMkLst>
          <pc:docMk/>
          <pc:sldMk cId="810223890" sldId="326"/>
        </pc:sldMkLst>
        <pc:spChg chg="mod">
          <ac:chgData name="dwijelitaadhliyah14@gmail.com" userId="c0fc28b296a4bd62" providerId="LiveId" clId="{05495C90-3308-49F3-92EB-39EA85655E09}" dt="2023-04-03T15:02:16.470" v="1891" actId="20577"/>
          <ac:spMkLst>
            <pc:docMk/>
            <pc:sldMk cId="810223890" sldId="326"/>
            <ac:spMk id="4148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01:59.798" v="1889" actId="1076"/>
          <ac:spMkLst>
            <pc:docMk/>
            <pc:sldMk cId="810223890" sldId="326"/>
            <ac:spMk id="4149" creationId="{00000000-0000-0000-0000-000000000000}"/>
          </ac:spMkLst>
        </pc:spChg>
      </pc:sldChg>
      <pc:sldChg chg="addSp delSp modSp add mod ord modTransition">
        <pc:chgData name="dwijelitaadhliyah14@gmail.com" userId="c0fc28b296a4bd62" providerId="LiveId" clId="{05495C90-3308-49F3-92EB-39EA85655E09}" dt="2023-04-03T15:38:02.039" v="2453" actId="20577"/>
        <pc:sldMkLst>
          <pc:docMk/>
          <pc:sldMk cId="4119216039" sldId="327"/>
        </pc:sldMkLst>
        <pc:spChg chg="mod">
          <ac:chgData name="dwijelitaadhliyah14@gmail.com" userId="c0fc28b296a4bd62" providerId="LiveId" clId="{05495C90-3308-49F3-92EB-39EA85655E09}" dt="2023-04-03T15:06:33.672" v="1950" actId="1076"/>
          <ac:spMkLst>
            <pc:docMk/>
            <pc:sldMk cId="4119216039" sldId="327"/>
            <ac:spMk id="2824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38:02.039" v="2453" actId="20577"/>
          <ac:spMkLst>
            <pc:docMk/>
            <pc:sldMk cId="4119216039" sldId="327"/>
            <ac:spMk id="2825" creationId="{00000000-0000-0000-0000-000000000000}"/>
          </ac:spMkLst>
        </pc:spChg>
        <pc:picChg chg="add mod">
          <ac:chgData name="dwijelitaadhliyah14@gmail.com" userId="c0fc28b296a4bd62" providerId="LiveId" clId="{05495C90-3308-49F3-92EB-39EA85655E09}" dt="2023-04-03T15:06:52.337" v="1954" actId="14100"/>
          <ac:picMkLst>
            <pc:docMk/>
            <pc:sldMk cId="4119216039" sldId="327"/>
            <ac:picMk id="2" creationId="{C27C9DF9-90DE-E9A4-E38D-F47C35C291B1}"/>
          </ac:picMkLst>
        </pc:picChg>
        <pc:picChg chg="del">
          <ac:chgData name="dwijelitaadhliyah14@gmail.com" userId="c0fc28b296a4bd62" providerId="LiveId" clId="{05495C90-3308-49F3-92EB-39EA85655E09}" dt="2023-04-03T15:05:45.162" v="1933" actId="478"/>
          <ac:picMkLst>
            <pc:docMk/>
            <pc:sldMk cId="4119216039" sldId="327"/>
            <ac:picMk id="4" creationId="{208D5CD8-B09F-0BC0-40CE-88A6A280E8C5}"/>
          </ac:picMkLst>
        </pc:picChg>
      </pc:sldChg>
      <pc:sldChg chg="modSp add mod ord modTransition">
        <pc:chgData name="dwijelitaadhliyah14@gmail.com" userId="c0fc28b296a4bd62" providerId="LiveId" clId="{05495C90-3308-49F3-92EB-39EA85655E09}" dt="2023-04-03T15:33:25.073" v="2403"/>
        <pc:sldMkLst>
          <pc:docMk/>
          <pc:sldMk cId="1535640870" sldId="328"/>
        </pc:sldMkLst>
        <pc:spChg chg="mod">
          <ac:chgData name="dwijelitaadhliyah14@gmail.com" userId="c0fc28b296a4bd62" providerId="LiveId" clId="{05495C90-3308-49F3-92EB-39EA85655E09}" dt="2023-04-03T15:08:44.316" v="2014" actId="1076"/>
          <ac:spMkLst>
            <pc:docMk/>
            <pc:sldMk cId="1535640870" sldId="328"/>
            <ac:spMk id="4295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07:06.802" v="1959" actId="20577"/>
          <ac:spMkLst>
            <pc:docMk/>
            <pc:sldMk cId="1535640870" sldId="328"/>
            <ac:spMk id="4297" creationId="{00000000-0000-0000-0000-000000000000}"/>
          </ac:spMkLst>
        </pc:spChg>
      </pc:sldChg>
      <pc:sldChg chg="modSp add mod ord modTransition">
        <pc:chgData name="dwijelitaadhliyah14@gmail.com" userId="c0fc28b296a4bd62" providerId="LiveId" clId="{05495C90-3308-49F3-92EB-39EA85655E09}" dt="2023-04-03T15:37:00.508" v="2431"/>
        <pc:sldMkLst>
          <pc:docMk/>
          <pc:sldMk cId="3850922681" sldId="329"/>
        </pc:sldMkLst>
        <pc:spChg chg="mod">
          <ac:chgData name="dwijelitaadhliyah14@gmail.com" userId="c0fc28b296a4bd62" providerId="LiveId" clId="{05495C90-3308-49F3-92EB-39EA85655E09}" dt="2023-04-03T15:08:51.288" v="2016"/>
          <ac:spMkLst>
            <pc:docMk/>
            <pc:sldMk cId="3850922681" sldId="329"/>
            <ac:spMk id="2772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09:02.147" v="2020" actId="20577"/>
          <ac:spMkLst>
            <pc:docMk/>
            <pc:sldMk cId="3850922681" sldId="329"/>
            <ac:spMk id="2773" creationId="{00000000-0000-0000-0000-000000000000}"/>
          </ac:spMkLst>
        </pc:spChg>
      </pc:sldChg>
      <pc:sldChg chg="addSp delSp modSp add mod ord modTransition">
        <pc:chgData name="dwijelitaadhliyah14@gmail.com" userId="c0fc28b296a4bd62" providerId="LiveId" clId="{05495C90-3308-49F3-92EB-39EA85655E09}" dt="2023-04-03T15:33:35.691" v="2406"/>
        <pc:sldMkLst>
          <pc:docMk/>
          <pc:sldMk cId="1405390428" sldId="330"/>
        </pc:sldMkLst>
        <pc:spChg chg="mod">
          <ac:chgData name="dwijelitaadhliyah14@gmail.com" userId="c0fc28b296a4bd62" providerId="LiveId" clId="{05495C90-3308-49F3-92EB-39EA85655E09}" dt="2023-04-03T15:10:12.059" v="2037" actId="1076"/>
          <ac:spMkLst>
            <pc:docMk/>
            <pc:sldMk cId="1405390428" sldId="330"/>
            <ac:spMk id="2825" creationId="{00000000-0000-0000-0000-000000000000}"/>
          </ac:spMkLst>
        </pc:spChg>
        <pc:grpChg chg="mod">
          <ac:chgData name="dwijelitaadhliyah14@gmail.com" userId="c0fc28b296a4bd62" providerId="LiveId" clId="{05495C90-3308-49F3-92EB-39EA85655E09}" dt="2023-04-03T15:10:15.132" v="2038" actId="1076"/>
          <ac:grpSpMkLst>
            <pc:docMk/>
            <pc:sldMk cId="1405390428" sldId="330"/>
            <ac:grpSpMk id="2826" creationId="{00000000-0000-0000-0000-000000000000}"/>
          </ac:grpSpMkLst>
        </pc:grpChg>
        <pc:picChg chg="del">
          <ac:chgData name="dwijelitaadhliyah14@gmail.com" userId="c0fc28b296a4bd62" providerId="LiveId" clId="{05495C90-3308-49F3-92EB-39EA85655E09}" dt="2023-04-03T15:09:22.183" v="2024" actId="478"/>
          <ac:picMkLst>
            <pc:docMk/>
            <pc:sldMk cId="1405390428" sldId="330"/>
            <ac:picMk id="2" creationId="{C27C9DF9-90DE-E9A4-E38D-F47C35C291B1}"/>
          </ac:picMkLst>
        </pc:picChg>
        <pc:picChg chg="add mod">
          <ac:chgData name="dwijelitaadhliyah14@gmail.com" userId="c0fc28b296a4bd62" providerId="LiveId" clId="{05495C90-3308-49F3-92EB-39EA85655E09}" dt="2023-04-03T15:10:24.061" v="2040" actId="1076"/>
          <ac:picMkLst>
            <pc:docMk/>
            <pc:sldMk cId="1405390428" sldId="330"/>
            <ac:picMk id="3" creationId="{0D9E3A15-3567-29B4-2239-E80859CF002B}"/>
          </ac:picMkLst>
        </pc:picChg>
      </pc:sldChg>
      <pc:sldChg chg="modSp add mod ord modTransition">
        <pc:chgData name="dwijelitaadhliyah14@gmail.com" userId="c0fc28b296a4bd62" providerId="LiveId" clId="{05495C90-3308-49F3-92EB-39EA85655E09}" dt="2023-04-03T15:34:03.986" v="2412"/>
        <pc:sldMkLst>
          <pc:docMk/>
          <pc:sldMk cId="1686983691" sldId="331"/>
        </pc:sldMkLst>
        <pc:spChg chg="mod">
          <ac:chgData name="dwijelitaadhliyah14@gmail.com" userId="c0fc28b296a4bd62" providerId="LiveId" clId="{05495C90-3308-49F3-92EB-39EA85655E09}" dt="2023-04-03T15:12:08.399" v="2090" actId="1076"/>
          <ac:spMkLst>
            <pc:docMk/>
            <pc:sldMk cId="1686983691" sldId="331"/>
            <ac:spMk id="2883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11:18.973" v="2051" actId="20577"/>
          <ac:spMkLst>
            <pc:docMk/>
            <pc:sldMk cId="1686983691" sldId="331"/>
            <ac:spMk id="2885" creationId="{00000000-0000-0000-0000-000000000000}"/>
          </ac:spMkLst>
        </pc:spChg>
      </pc:sldChg>
      <pc:sldChg chg="addSp delSp modSp add mod ord modTransition">
        <pc:chgData name="dwijelitaadhliyah14@gmail.com" userId="c0fc28b296a4bd62" providerId="LiveId" clId="{05495C90-3308-49F3-92EB-39EA85655E09}" dt="2023-04-03T15:35:02.116" v="2427"/>
        <pc:sldMkLst>
          <pc:docMk/>
          <pc:sldMk cId="2848420058" sldId="332"/>
        </pc:sldMkLst>
        <pc:spChg chg="add del mod">
          <ac:chgData name="dwijelitaadhliyah14@gmail.com" userId="c0fc28b296a4bd62" providerId="LiveId" clId="{05495C90-3308-49F3-92EB-39EA85655E09}" dt="2023-04-03T15:21:32.386" v="2270" actId="478"/>
          <ac:spMkLst>
            <pc:docMk/>
            <pc:sldMk cId="2848420058" sldId="332"/>
            <ac:spMk id="3" creationId="{8D810F0F-19C4-039B-E797-CAD00538E332}"/>
          </ac:spMkLst>
        </pc:spChg>
        <pc:spChg chg="del">
          <ac:chgData name="dwijelitaadhliyah14@gmail.com" userId="c0fc28b296a4bd62" providerId="LiveId" clId="{05495C90-3308-49F3-92EB-39EA85655E09}" dt="2023-04-03T15:21:24.642" v="2268" actId="478"/>
          <ac:spMkLst>
            <pc:docMk/>
            <pc:sldMk cId="2848420058" sldId="332"/>
            <ac:spMk id="2659" creationId="{00000000-0000-0000-0000-000000000000}"/>
          </ac:spMkLst>
        </pc:spChg>
        <pc:spChg chg="del">
          <ac:chgData name="dwijelitaadhliyah14@gmail.com" userId="c0fc28b296a4bd62" providerId="LiveId" clId="{05495C90-3308-49F3-92EB-39EA85655E09}" dt="2023-04-03T15:21:29.912" v="2269" actId="478"/>
          <ac:spMkLst>
            <pc:docMk/>
            <pc:sldMk cId="2848420058" sldId="332"/>
            <ac:spMk id="2660" creationId="{00000000-0000-0000-0000-000000000000}"/>
          </ac:spMkLst>
        </pc:spChg>
        <pc:spChg chg="mod">
          <ac:chgData name="dwijelitaadhliyah14@gmail.com" userId="c0fc28b296a4bd62" providerId="LiveId" clId="{05495C90-3308-49F3-92EB-39EA85655E09}" dt="2023-04-03T15:21:35.671" v="2271" actId="1076"/>
          <ac:spMkLst>
            <pc:docMk/>
            <pc:sldMk cId="2848420058" sldId="332"/>
            <ac:spMk id="2719" creationId="{00000000-0000-0000-0000-000000000000}"/>
          </ac:spMkLst>
        </pc:spChg>
      </pc:sldChg>
      <pc:sldChg chg="addSp delSp modSp add mod modTransition modClrScheme chgLayout">
        <pc:chgData name="dwijelitaadhliyah14@gmail.com" userId="c0fc28b296a4bd62" providerId="LiveId" clId="{05495C90-3308-49F3-92EB-39EA85655E09}" dt="2023-04-03T15:35:12.977" v="2429"/>
        <pc:sldMkLst>
          <pc:docMk/>
          <pc:sldMk cId="405242239" sldId="333"/>
        </pc:sldMkLst>
        <pc:spChg chg="add del mod ord">
          <ac:chgData name="dwijelitaadhliyah14@gmail.com" userId="c0fc28b296a4bd62" providerId="LiveId" clId="{05495C90-3308-49F3-92EB-39EA85655E09}" dt="2023-04-03T15:22:34.019" v="2311" actId="478"/>
          <ac:spMkLst>
            <pc:docMk/>
            <pc:sldMk cId="405242239" sldId="333"/>
            <ac:spMk id="2" creationId="{B5ACCCC9-9215-65D1-80EE-351C59ADC9B0}"/>
          </ac:spMkLst>
        </pc:spChg>
        <pc:spChg chg="mod ord">
          <ac:chgData name="dwijelitaadhliyah14@gmail.com" userId="c0fc28b296a4bd62" providerId="LiveId" clId="{05495C90-3308-49F3-92EB-39EA85655E09}" dt="2023-04-03T15:22:37.824" v="2312" actId="1076"/>
          <ac:spMkLst>
            <pc:docMk/>
            <pc:sldMk cId="405242239" sldId="333"/>
            <ac:spMk id="2719" creationId="{00000000-0000-0000-0000-000000000000}"/>
          </ac:spMkLst>
        </pc:spChg>
      </pc:sldChg>
      <pc:sldChg chg="addSp delSp modSp add del">
        <pc:chgData name="dwijelitaadhliyah14@gmail.com" userId="c0fc28b296a4bd62" providerId="LiveId" clId="{05495C90-3308-49F3-92EB-39EA85655E09}" dt="2023-04-03T15:21:59.059" v="2275" actId="2696"/>
        <pc:sldMkLst>
          <pc:docMk/>
          <pc:sldMk cId="3941620953" sldId="333"/>
        </pc:sldMkLst>
        <pc:spChg chg="add del mod">
          <ac:chgData name="dwijelitaadhliyah14@gmail.com" userId="c0fc28b296a4bd62" providerId="LiveId" clId="{05495C90-3308-49F3-92EB-39EA85655E09}" dt="2023-04-03T15:21:54.727" v="2274"/>
          <ac:spMkLst>
            <pc:docMk/>
            <pc:sldMk cId="3941620953" sldId="333"/>
            <ac:spMk id="2" creationId="{2E8874E1-BE1E-391B-0EAF-F6B49BDDF73D}"/>
          </ac:spMkLst>
        </pc:spChg>
        <pc:spChg chg="add mod">
          <ac:chgData name="dwijelitaadhliyah14@gmail.com" userId="c0fc28b296a4bd62" providerId="LiveId" clId="{05495C90-3308-49F3-92EB-39EA85655E09}" dt="2023-04-03T15:21:54.727" v="2274"/>
          <ac:spMkLst>
            <pc:docMk/>
            <pc:sldMk cId="3941620953" sldId="333"/>
            <ac:spMk id="3" creationId="{0EC54508-2884-BF78-1B12-7F90F55B5C46}"/>
          </ac:spMkLst>
        </pc:spChg>
        <pc:spChg chg="mod">
          <ac:chgData name="dwijelitaadhliyah14@gmail.com" userId="c0fc28b296a4bd62" providerId="LiveId" clId="{05495C90-3308-49F3-92EB-39EA85655E09}" dt="2023-04-03T15:21:54.727" v="2274"/>
          <ac:spMkLst>
            <pc:docMk/>
            <pc:sldMk cId="3941620953" sldId="333"/>
            <ac:spMk id="2719" creationId="{00000000-0000-0000-0000-000000000000}"/>
          </ac:spMkLst>
        </pc:spChg>
      </pc:sldChg>
      <pc:sldChg chg="add ord modTransition">
        <pc:chgData name="dwijelitaadhliyah14@gmail.com" userId="c0fc28b296a4bd62" providerId="LiveId" clId="{05495C90-3308-49F3-92EB-39EA85655E09}" dt="2023-04-03T15:29:00.138" v="2343"/>
        <pc:sldMkLst>
          <pc:docMk/>
          <pc:sldMk cId="3649892028" sldId="334"/>
        </pc:sldMkLst>
      </pc:sldChg>
      <pc:sldChg chg="add ord modTransition">
        <pc:chgData name="dwijelitaadhliyah14@gmail.com" userId="c0fc28b296a4bd62" providerId="LiveId" clId="{05495C90-3308-49F3-92EB-39EA85655E09}" dt="2023-04-03T15:29:46.052" v="2352"/>
        <pc:sldMkLst>
          <pc:docMk/>
          <pc:sldMk cId="2818518215" sldId="335"/>
        </pc:sldMkLst>
      </pc:sldChg>
      <pc:sldChg chg="add ord modTransition">
        <pc:chgData name="dwijelitaadhliyah14@gmail.com" userId="c0fc28b296a4bd62" providerId="LiveId" clId="{05495C90-3308-49F3-92EB-39EA85655E09}" dt="2023-04-03T15:30:40.080" v="2365"/>
        <pc:sldMkLst>
          <pc:docMk/>
          <pc:sldMk cId="2419171128" sldId="336"/>
        </pc:sldMkLst>
      </pc:sldChg>
      <pc:sldChg chg="add ord">
        <pc:chgData name="dwijelitaadhliyah14@gmail.com" userId="c0fc28b296a4bd62" providerId="LiveId" clId="{05495C90-3308-49F3-92EB-39EA85655E09}" dt="2023-04-03T15:31:03.434" v="2372"/>
        <pc:sldMkLst>
          <pc:docMk/>
          <pc:sldMk cId="878674117" sldId="337"/>
        </pc:sldMkLst>
      </pc:sldChg>
      <pc:sldChg chg="add ord">
        <pc:chgData name="dwijelitaadhliyah14@gmail.com" userId="c0fc28b296a4bd62" providerId="LiveId" clId="{05495C90-3308-49F3-92EB-39EA85655E09}" dt="2023-04-03T15:31:36.731" v="2380"/>
        <pc:sldMkLst>
          <pc:docMk/>
          <pc:sldMk cId="2744504631" sldId="338"/>
        </pc:sldMkLst>
      </pc:sldChg>
      <pc:sldChg chg="add ord">
        <pc:chgData name="dwijelitaadhliyah14@gmail.com" userId="c0fc28b296a4bd62" providerId="LiveId" clId="{05495C90-3308-49F3-92EB-39EA85655E09}" dt="2023-04-03T15:32:12.238" v="2388"/>
        <pc:sldMkLst>
          <pc:docMk/>
          <pc:sldMk cId="101771035" sldId="339"/>
        </pc:sldMkLst>
      </pc:sldChg>
      <pc:sldChg chg="add ord">
        <pc:chgData name="dwijelitaadhliyah14@gmail.com" userId="c0fc28b296a4bd62" providerId="LiveId" clId="{05495C90-3308-49F3-92EB-39EA85655E09}" dt="2023-04-03T15:32:53.743" v="2395"/>
        <pc:sldMkLst>
          <pc:docMk/>
          <pc:sldMk cId="3676857241" sldId="340"/>
        </pc:sldMkLst>
      </pc:sldChg>
      <pc:sldChg chg="add ord">
        <pc:chgData name="dwijelitaadhliyah14@gmail.com" userId="c0fc28b296a4bd62" providerId="LiveId" clId="{05495C90-3308-49F3-92EB-39EA85655E09}" dt="2023-04-03T15:33:22.308" v="2402"/>
        <pc:sldMkLst>
          <pc:docMk/>
          <pc:sldMk cId="841997134" sldId="341"/>
        </pc:sldMkLst>
      </pc:sldChg>
      <pc:sldChg chg="add del ord">
        <pc:chgData name="dwijelitaadhliyah14@gmail.com" userId="c0fc28b296a4bd62" providerId="LiveId" clId="{05495C90-3308-49F3-92EB-39EA85655E09}" dt="2023-04-03T15:33:54.392" v="2410" actId="2696"/>
        <pc:sldMkLst>
          <pc:docMk/>
          <pc:sldMk cId="2731421098" sldId="342"/>
        </pc:sldMkLst>
      </pc:sldChg>
      <pc:sldMasterChg chg="delSldLayout">
        <pc:chgData name="dwijelitaadhliyah14@gmail.com" userId="c0fc28b296a4bd62" providerId="LiveId" clId="{05495C90-3308-49F3-92EB-39EA85655E09}" dt="2023-04-03T15:19:35.647" v="2216" actId="2696"/>
        <pc:sldMasterMkLst>
          <pc:docMk/>
          <pc:sldMasterMk cId="0" sldId="2147483678"/>
        </pc:sldMasterMkLst>
        <pc:sldLayoutChg chg="del">
          <pc:chgData name="dwijelitaadhliyah14@gmail.com" userId="c0fc28b296a4bd62" providerId="LiveId" clId="{05495C90-3308-49F3-92EB-39EA85655E09}" dt="2023-04-03T15:18:48.158" v="2197" actId="2696"/>
          <pc:sldLayoutMkLst>
            <pc:docMk/>
            <pc:sldMasterMk cId="0" sldId="2147483678"/>
            <pc:sldLayoutMk cId="0" sldId="2147483650"/>
          </pc:sldLayoutMkLst>
        </pc:sldLayoutChg>
        <pc:sldLayoutChg chg="del">
          <pc:chgData name="dwijelitaadhliyah14@gmail.com" userId="c0fc28b296a4bd62" providerId="LiveId" clId="{05495C90-3308-49F3-92EB-39EA85655E09}" dt="2023-04-03T15:19:18.198" v="2209" actId="2696"/>
          <pc:sldLayoutMkLst>
            <pc:docMk/>
            <pc:sldMasterMk cId="0" sldId="2147483678"/>
            <pc:sldLayoutMk cId="0" sldId="2147483652"/>
          </pc:sldLayoutMkLst>
        </pc:sldLayoutChg>
        <pc:sldLayoutChg chg="del">
          <pc:chgData name="dwijelitaadhliyah14@gmail.com" userId="c0fc28b296a4bd62" providerId="LiveId" clId="{05495C90-3308-49F3-92EB-39EA85655E09}" dt="2023-04-03T15:19:01.036" v="2202" actId="2696"/>
          <pc:sldLayoutMkLst>
            <pc:docMk/>
            <pc:sldMasterMk cId="0" sldId="2147483678"/>
            <pc:sldLayoutMk cId="0" sldId="2147483656"/>
          </pc:sldLayoutMkLst>
        </pc:sldLayoutChg>
        <pc:sldLayoutChg chg="del">
          <pc:chgData name="dwijelitaadhliyah14@gmail.com" userId="c0fc28b296a4bd62" providerId="LiveId" clId="{05495C90-3308-49F3-92EB-39EA85655E09}" dt="2023-04-03T15:19:22.904" v="2211" actId="2696"/>
          <pc:sldLayoutMkLst>
            <pc:docMk/>
            <pc:sldMasterMk cId="0" sldId="2147483678"/>
            <pc:sldLayoutMk cId="0" sldId="2147483657"/>
          </pc:sldLayoutMkLst>
        </pc:sldLayoutChg>
        <pc:sldLayoutChg chg="del">
          <pc:chgData name="dwijelitaadhliyah14@gmail.com" userId="c0fc28b296a4bd62" providerId="LiveId" clId="{05495C90-3308-49F3-92EB-39EA85655E09}" dt="2023-04-03T15:19:35.647" v="2216" actId="2696"/>
          <pc:sldLayoutMkLst>
            <pc:docMk/>
            <pc:sldMasterMk cId="0" sldId="2147483678"/>
            <pc:sldLayoutMk cId="0" sldId="2147483666"/>
          </pc:sldLayoutMkLst>
        </pc:sldLayoutChg>
        <pc:sldLayoutChg chg="del">
          <pc:chgData name="dwijelitaadhliyah14@gmail.com" userId="c0fc28b296a4bd62" providerId="LiveId" clId="{05495C90-3308-49F3-92EB-39EA85655E09}" dt="2023-04-03T15:19:06.104" v="2204" actId="2696"/>
          <pc:sldLayoutMkLst>
            <pc:docMk/>
            <pc:sldMasterMk cId="0" sldId="2147483678"/>
            <pc:sldLayoutMk cId="0" sldId="2147483669"/>
          </pc:sldLayoutMkLst>
        </pc:sldLayoutChg>
        <pc:sldLayoutChg chg="del">
          <pc:chgData name="dwijelitaadhliyah14@gmail.com" userId="c0fc28b296a4bd62" providerId="LiveId" clId="{05495C90-3308-49F3-92EB-39EA85655E09}" dt="2023-04-03T15:19:20.173" v="2210" actId="2696"/>
          <pc:sldLayoutMkLst>
            <pc:docMk/>
            <pc:sldMasterMk cId="0" sldId="2147483678"/>
            <pc:sldLayoutMk cId="0" sldId="2147483670"/>
          </pc:sldLayoutMkLst>
        </pc:sldLayoutChg>
        <pc:sldLayoutChg chg="del">
          <pc:chgData name="dwijelitaadhliyah14@gmail.com" userId="c0fc28b296a4bd62" providerId="LiveId" clId="{05495C90-3308-49F3-92EB-39EA85655E09}" dt="2023-04-03T15:19:24.959" v="2212" actId="2696"/>
          <pc:sldLayoutMkLst>
            <pc:docMk/>
            <pc:sldMasterMk cId="0" sldId="2147483678"/>
            <pc:sldLayoutMk cId="0" sldId="2147483672"/>
          </pc:sldLayoutMkLst>
        </pc:sldLayoutChg>
        <pc:sldLayoutChg chg="del">
          <pc:chgData name="dwijelitaadhliyah14@gmail.com" userId="c0fc28b296a4bd62" providerId="LiveId" clId="{05495C90-3308-49F3-92EB-39EA85655E09}" dt="2023-04-03T15:19:27.696" v="2213" actId="2696"/>
          <pc:sldLayoutMkLst>
            <pc:docMk/>
            <pc:sldMasterMk cId="0" sldId="2147483678"/>
            <pc:sldLayoutMk cId="0" sldId="2147483673"/>
          </pc:sldLayoutMkLst>
        </pc:sldLayoutChg>
      </pc:sldMasterChg>
      <pc:sldMasterChg chg="del delSldLayout">
        <pc:chgData name="dwijelitaadhliyah14@gmail.com" userId="c0fc28b296a4bd62" providerId="LiveId" clId="{05495C90-3308-49F3-92EB-39EA85655E09}" dt="2023-04-03T15:20:19.824" v="2234" actId="2696"/>
        <pc:sldMasterMkLst>
          <pc:docMk/>
          <pc:sldMasterMk cId="0" sldId="2147483679"/>
        </pc:sldMasterMkLst>
        <pc:sldLayoutChg chg="del">
          <pc:chgData name="dwijelitaadhliyah14@gmail.com" userId="c0fc28b296a4bd62" providerId="LiveId" clId="{05495C90-3308-49F3-92EB-39EA85655E09}" dt="2023-04-03T15:20:19.824" v="2234" actId="2696"/>
          <pc:sldLayoutMkLst>
            <pc:docMk/>
            <pc:sldMasterMk cId="0" sldId="2147483679"/>
            <pc:sldLayoutMk cId="0" sldId="2147483676"/>
          </pc:sldLayoutMkLst>
        </pc:sldLayoutChg>
        <pc:sldLayoutChg chg="del">
          <pc:chgData name="dwijelitaadhliyah14@gmail.com" userId="c0fc28b296a4bd62" providerId="LiveId" clId="{05495C90-3308-49F3-92EB-39EA85655E09}" dt="2023-04-03T15:20:01.507" v="2227" actId="2696"/>
          <pc:sldLayoutMkLst>
            <pc:docMk/>
            <pc:sldMasterMk cId="0" sldId="2147483679"/>
            <pc:sldLayoutMk cId="0" sldId="2147483677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5368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3" name="Google Shape;3513;gedfa3e31c0_2_20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4" name="Google Shape;3514;gedfa3e31c0_2_20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313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4520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621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42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353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9" name="Google Shape;3919;gedfa3e31c0_2_20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0" name="Google Shape;3920;gedfa3e31c0_2_20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5" name="Google Shape;4465;gedfa3e31c0_2_2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6" name="Google Shape;4466;gedfa3e31c0_2_2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Google Shape;3969;gedfa3e31c0_2_20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0" name="Google Shape;3970;gedfa3e31c0_2_20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0111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Google Shape;4144;gedfa3e31c0_2_20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5" name="Google Shape;4145;gedfa3e31c0_2_20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6" name="Google Shape;3856;gedfa3e31c0_2_20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7" name="Google Shape;3857;gedfa3e31c0_2_20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gedfa3e31c0_2_20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" name="Google Shape;3008;gedfa3e31c0_2_20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2014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1" name="Google Shape;4291;gedfa3e31c0_2_20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2" name="Google Shape;4292;gedfa3e31c0_2_20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2" name="Google Shape;4532;gedfa3e31c0_2_21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3" name="Google Shape;4533;gedfa3e31c0_2_217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3657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24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Google Shape;2879;gf11272de0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" name="Google Shape;2880;gf11272de0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8679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gedfa3e31c0_2_19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6" name="Google Shape;3156;gedfa3e31c0_2_19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1423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1673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01730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434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Google Shape;4144;gedfa3e31c0_2_20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5" name="Google Shape;4145;gedfa3e31c0_2_20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21145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" name="Google Shape;3696;gedfa3e31c0_2_19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7" name="Google Shape;3697;gedfa3e31c0_2_19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74572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8210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1" name="Google Shape;4291;gedfa3e31c0_2_20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2" name="Google Shape;4292;gedfa3e31c0_2_20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467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84827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41850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81564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Google Shape;2879;gf11272de0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" name="Google Shape;2880;gf11272de0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85758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edfa3e31c0_2_20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edfa3e31c0_2_20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3833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831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f11272de0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f11272de0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42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gedfa3e31c0_2_19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6" name="Google Shape;3156;gedfa3e31c0_2_19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edfa3e31c0_2_19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edfa3e31c0_2_19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2298150" y="337677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4"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50" name="Google Shape;1150;p1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" name="Google Shape;1188;p15"/>
          <p:cNvSpPr txBox="1">
            <a:spLocks noGrp="1"/>
          </p:cNvSpPr>
          <p:nvPr>
            <p:ph type="title"/>
          </p:nvPr>
        </p:nvSpPr>
        <p:spPr>
          <a:xfrm>
            <a:off x="864525" y="2405675"/>
            <a:ext cx="75663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89" name="Google Shape;1189;p15"/>
          <p:cNvSpPr txBox="1">
            <a:spLocks noGrp="1"/>
          </p:cNvSpPr>
          <p:nvPr>
            <p:ph type="subTitle" idx="1"/>
          </p:nvPr>
        </p:nvSpPr>
        <p:spPr>
          <a:xfrm>
            <a:off x="864525" y="3440475"/>
            <a:ext cx="4644000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0" name="Google Shape;1190;p15"/>
          <p:cNvSpPr txBox="1">
            <a:spLocks noGrp="1"/>
          </p:cNvSpPr>
          <p:nvPr>
            <p:ph type="title" idx="2" hasCustomPrompt="1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91" name="Google Shape;1191;p15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1192" name="Google Shape;1192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15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15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15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15"/>
          <p:cNvSpPr/>
          <p:nvPr/>
        </p:nvSpPr>
        <p:spPr>
          <a:xfrm rot="10800000" flipH="1">
            <a:off x="2891470" y="48422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15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" name="Google Shape;1202;p15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1203" name="Google Shape;1203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1209" name="Google Shape;1209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5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1215" name="Google Shape;1215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15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1221" name="Google Shape;1221;p15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BLANK_8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1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25" name="Google Shape;1225;p16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" name="Google Shape;1263;p16"/>
          <p:cNvSpPr txBox="1">
            <a:spLocks noGrp="1"/>
          </p:cNvSpPr>
          <p:nvPr>
            <p:ph type="title"/>
          </p:nvPr>
        </p:nvSpPr>
        <p:spPr>
          <a:xfrm>
            <a:off x="713100" y="2405675"/>
            <a:ext cx="75834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4" name="Google Shape;1264;p16"/>
          <p:cNvSpPr txBox="1">
            <a:spLocks noGrp="1"/>
          </p:cNvSpPr>
          <p:nvPr>
            <p:ph type="subTitle" idx="1"/>
          </p:nvPr>
        </p:nvSpPr>
        <p:spPr>
          <a:xfrm>
            <a:off x="3567000" y="3415875"/>
            <a:ext cx="4729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65" name="Google Shape;1265;p16"/>
          <p:cNvSpPr txBox="1">
            <a:spLocks noGrp="1"/>
          </p:cNvSpPr>
          <p:nvPr>
            <p:ph type="title" idx="2" hasCustomPrompt="1"/>
          </p:nvPr>
        </p:nvSpPr>
        <p:spPr>
          <a:xfrm>
            <a:off x="5961000" y="1484975"/>
            <a:ext cx="23355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6" name="Google Shape;1266;p16"/>
          <p:cNvSpPr/>
          <p:nvPr/>
        </p:nvSpPr>
        <p:spPr>
          <a:xfrm rot="5400000">
            <a:off x="8206161" y="418730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16"/>
          <p:cNvSpPr/>
          <p:nvPr/>
        </p:nvSpPr>
        <p:spPr>
          <a:xfrm rot="-5400000">
            <a:off x="348812" y="4104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8" name="Google Shape;1268;p16"/>
          <p:cNvGrpSpPr/>
          <p:nvPr/>
        </p:nvGrpSpPr>
        <p:grpSpPr>
          <a:xfrm rot="10800000">
            <a:off x="-11" y="931578"/>
            <a:ext cx="883262" cy="242091"/>
            <a:chOff x="2300350" y="2601250"/>
            <a:chExt cx="2275275" cy="623625"/>
          </a:xfrm>
        </p:grpSpPr>
        <p:sp>
          <p:nvSpPr>
            <p:cNvPr id="1269" name="Google Shape;1269;p1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1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276" name="Google Shape;1276;p1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16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1282" name="Google Shape;1282;p16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4" name="Google Shape;1284;p16"/>
          <p:cNvSpPr/>
          <p:nvPr/>
        </p:nvSpPr>
        <p:spPr>
          <a:xfrm rot="10800000">
            <a:off x="568018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5" name="Google Shape;1285;p16"/>
          <p:cNvGrpSpPr/>
          <p:nvPr/>
        </p:nvGrpSpPr>
        <p:grpSpPr>
          <a:xfrm rot="5400000">
            <a:off x="7927205" y="4153629"/>
            <a:ext cx="1823016" cy="296643"/>
            <a:chOff x="7857346" y="3902355"/>
            <a:chExt cx="1823016" cy="296643"/>
          </a:xfrm>
        </p:grpSpPr>
        <p:sp>
          <p:nvSpPr>
            <p:cNvPr id="1286" name="Google Shape;1286;p16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16"/>
          <p:cNvGrpSpPr/>
          <p:nvPr/>
        </p:nvGrpSpPr>
        <p:grpSpPr>
          <a:xfrm>
            <a:off x="2610895" y="-1455296"/>
            <a:ext cx="347400" cy="2297800"/>
            <a:chOff x="2610895" y="-1455296"/>
            <a:chExt cx="347400" cy="2297800"/>
          </a:xfrm>
        </p:grpSpPr>
        <p:sp>
          <p:nvSpPr>
            <p:cNvPr id="1293" name="Google Shape;1293;p16"/>
            <p:cNvSpPr/>
            <p:nvPr/>
          </p:nvSpPr>
          <p:spPr>
            <a:xfrm rot="5400000">
              <a:off x="164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 rot="5400000">
              <a:off x="192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p16"/>
          <p:cNvSpPr/>
          <p:nvPr/>
        </p:nvSpPr>
        <p:spPr>
          <a:xfrm rot="10800000" flipH="1">
            <a:off x="2358070" y="47660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1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" name="Google Shape;1297;p16"/>
          <p:cNvGrpSpPr/>
          <p:nvPr/>
        </p:nvGrpSpPr>
        <p:grpSpPr>
          <a:xfrm>
            <a:off x="5373295" y="-112914"/>
            <a:ext cx="1520982" cy="302065"/>
            <a:chOff x="5642557" y="-150670"/>
            <a:chExt cx="1520982" cy="302065"/>
          </a:xfrm>
        </p:grpSpPr>
        <p:sp>
          <p:nvSpPr>
            <p:cNvPr id="1298" name="Google Shape;1298;p16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" name="Google Shape;1343;p17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6"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1" name="Google Shape;1391;p1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92" name="Google Shape;1392;p1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0" name="Google Shape;1430;p18"/>
          <p:cNvSpPr txBox="1">
            <a:spLocks noGrp="1"/>
          </p:cNvSpPr>
          <p:nvPr>
            <p:ph type="title"/>
          </p:nvPr>
        </p:nvSpPr>
        <p:spPr>
          <a:xfrm>
            <a:off x="865500" y="1323677"/>
            <a:ext cx="4166100" cy="572700"/>
          </a:xfrm>
          <a:prstGeom prst="rect">
            <a:avLst/>
          </a:prstGeom>
          <a:effectLst>
            <a:outerShdw blurRad="8572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31" name="Google Shape;1431;p18"/>
          <p:cNvSpPr txBox="1">
            <a:spLocks noGrp="1"/>
          </p:cNvSpPr>
          <p:nvPr>
            <p:ph type="subTitle" idx="1"/>
          </p:nvPr>
        </p:nvSpPr>
        <p:spPr>
          <a:xfrm>
            <a:off x="865500" y="1966252"/>
            <a:ext cx="4166100" cy="191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432" name="Google Shape;1432;p18"/>
          <p:cNvGrpSpPr/>
          <p:nvPr/>
        </p:nvGrpSpPr>
        <p:grpSpPr>
          <a:xfrm rot="5400000">
            <a:off x="-74785" y="2017490"/>
            <a:ext cx="883262" cy="242091"/>
            <a:chOff x="2300350" y="2601250"/>
            <a:chExt cx="2275275" cy="623625"/>
          </a:xfrm>
        </p:grpSpPr>
        <p:sp>
          <p:nvSpPr>
            <p:cNvPr id="1433" name="Google Shape;1433;p1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18"/>
          <p:cNvGrpSpPr/>
          <p:nvPr/>
        </p:nvGrpSpPr>
        <p:grpSpPr>
          <a:xfrm>
            <a:off x="2272907" y="-131145"/>
            <a:ext cx="1520982" cy="302065"/>
            <a:chOff x="5642557" y="-150670"/>
            <a:chExt cx="1520982" cy="302065"/>
          </a:xfrm>
        </p:grpSpPr>
        <p:sp>
          <p:nvSpPr>
            <p:cNvPr id="1440" name="Google Shape;1440;p1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" name="Google Shape;1445;p18"/>
          <p:cNvGrpSpPr/>
          <p:nvPr/>
        </p:nvGrpSpPr>
        <p:grpSpPr>
          <a:xfrm rot="5400000">
            <a:off x="85100" y="3794850"/>
            <a:ext cx="98902" cy="553090"/>
            <a:chOff x="4898850" y="4820550"/>
            <a:chExt cx="98902" cy="553090"/>
          </a:xfrm>
        </p:grpSpPr>
        <p:sp>
          <p:nvSpPr>
            <p:cNvPr id="1446" name="Google Shape;1446;p1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1" name="Google Shape;1451;p18"/>
          <p:cNvSpPr/>
          <p:nvPr/>
        </p:nvSpPr>
        <p:spPr>
          <a:xfrm>
            <a:off x="538387" y="-26918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18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1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4" name="Google Shape;1454;p18"/>
          <p:cNvGrpSpPr/>
          <p:nvPr/>
        </p:nvGrpSpPr>
        <p:grpSpPr>
          <a:xfrm rot="5400000">
            <a:off x="8083957" y="246162"/>
            <a:ext cx="1520982" cy="302065"/>
            <a:chOff x="5642557" y="-150670"/>
            <a:chExt cx="1520982" cy="302065"/>
          </a:xfrm>
        </p:grpSpPr>
        <p:sp>
          <p:nvSpPr>
            <p:cNvPr id="1455" name="Google Shape;1455;p1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" name="Google Shape;1460;p18"/>
          <p:cNvGrpSpPr/>
          <p:nvPr/>
        </p:nvGrpSpPr>
        <p:grpSpPr>
          <a:xfrm>
            <a:off x="-240856" y="4335989"/>
            <a:ext cx="1525280" cy="586800"/>
            <a:chOff x="-240856" y="4335989"/>
            <a:chExt cx="1525280" cy="586800"/>
          </a:xfrm>
        </p:grpSpPr>
        <p:sp>
          <p:nvSpPr>
            <p:cNvPr id="1461" name="Google Shape;1461;p18"/>
            <p:cNvSpPr/>
            <p:nvPr/>
          </p:nvSpPr>
          <p:spPr>
            <a:xfrm rot="-5400000">
              <a:off x="348812" y="39871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2" name="Google Shape;1462;p18"/>
            <p:cNvGrpSpPr/>
            <p:nvPr/>
          </p:nvGrpSpPr>
          <p:grpSpPr>
            <a:xfrm>
              <a:off x="-240856" y="4562421"/>
              <a:ext cx="1105976" cy="133969"/>
              <a:chOff x="8183182" y="663852"/>
              <a:chExt cx="1475028" cy="178673"/>
            </a:xfrm>
          </p:grpSpPr>
          <p:grpSp>
            <p:nvGrpSpPr>
              <p:cNvPr id="1463" name="Google Shape;1463;p18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464" name="Google Shape;1464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5" name="Google Shape;1465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6" name="Google Shape;1466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7" name="Google Shape;1467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8" name="Google Shape;1468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9" name="Google Shape;1469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0" name="Google Shape;1470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1" name="Google Shape;1471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2" name="Google Shape;1472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3" name="Google Shape;1473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74" name="Google Shape;1474;p18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475" name="Google Shape;1475;p18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6" name="Google Shape;1476;p18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7" name="Google Shape;1477;p18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18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18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18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18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18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1483;p18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1484;p18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485" name="Google Shape;1485;p18"/>
          <p:cNvGrpSpPr/>
          <p:nvPr/>
        </p:nvGrpSpPr>
        <p:grpSpPr>
          <a:xfrm>
            <a:off x="5717407" y="4966605"/>
            <a:ext cx="1520982" cy="302065"/>
            <a:chOff x="5642557" y="-150670"/>
            <a:chExt cx="1520982" cy="302065"/>
          </a:xfrm>
        </p:grpSpPr>
        <p:sp>
          <p:nvSpPr>
            <p:cNvPr id="1486" name="Google Shape;1486;p1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0"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" name="Google Shape;1492;p1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493" name="Google Shape;1493;p1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1" name="Google Shape;1531;p19"/>
          <p:cNvSpPr txBox="1">
            <a:spLocks noGrp="1"/>
          </p:cNvSpPr>
          <p:nvPr>
            <p:ph type="title"/>
          </p:nvPr>
        </p:nvSpPr>
        <p:spPr>
          <a:xfrm>
            <a:off x="1773100" y="2597100"/>
            <a:ext cx="1885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32" name="Google Shape;1532;p19"/>
          <p:cNvSpPr txBox="1">
            <a:spLocks noGrp="1"/>
          </p:cNvSpPr>
          <p:nvPr>
            <p:ph type="subTitle" idx="1"/>
          </p:nvPr>
        </p:nvSpPr>
        <p:spPr>
          <a:xfrm>
            <a:off x="1173396" y="1500310"/>
            <a:ext cx="3085200" cy="9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3" name="Google Shape;1533;p19"/>
          <p:cNvSpPr txBox="1">
            <a:spLocks noGrp="1"/>
          </p:cNvSpPr>
          <p:nvPr>
            <p:ph type="title" idx="2"/>
          </p:nvPr>
        </p:nvSpPr>
        <p:spPr>
          <a:xfrm>
            <a:off x="5491225" y="3013625"/>
            <a:ext cx="1885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34" name="Google Shape;1534;p19"/>
          <p:cNvSpPr txBox="1">
            <a:spLocks noGrp="1"/>
          </p:cNvSpPr>
          <p:nvPr>
            <p:ph type="subTitle" idx="3"/>
          </p:nvPr>
        </p:nvSpPr>
        <p:spPr>
          <a:xfrm>
            <a:off x="4891521" y="3409635"/>
            <a:ext cx="3085200" cy="9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35" name="Google Shape;1535;p19"/>
          <p:cNvGrpSpPr/>
          <p:nvPr/>
        </p:nvGrpSpPr>
        <p:grpSpPr>
          <a:xfrm>
            <a:off x="-11" y="4386462"/>
            <a:ext cx="1284435" cy="586800"/>
            <a:chOff x="-11" y="4386462"/>
            <a:chExt cx="1284435" cy="586800"/>
          </a:xfrm>
        </p:grpSpPr>
        <p:sp>
          <p:nvSpPr>
            <p:cNvPr id="1536" name="Google Shape;1536;p19"/>
            <p:cNvSpPr/>
            <p:nvPr/>
          </p:nvSpPr>
          <p:spPr>
            <a:xfrm rot="-5400000">
              <a:off x="348812" y="403764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7" name="Google Shape;1537;p19"/>
            <p:cNvGrpSpPr/>
            <p:nvPr/>
          </p:nvGrpSpPr>
          <p:grpSpPr>
            <a:xfrm rot="10800000">
              <a:off x="-11" y="4558826"/>
              <a:ext cx="883262" cy="242091"/>
              <a:chOff x="2300350" y="2601250"/>
              <a:chExt cx="2275275" cy="623625"/>
            </a:xfrm>
          </p:grpSpPr>
          <p:sp>
            <p:nvSpPr>
              <p:cNvPr id="1538" name="Google Shape;1538;p19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19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19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9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19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19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4" name="Google Shape;1544;p19"/>
          <p:cNvGrpSpPr/>
          <p:nvPr/>
        </p:nvGrpSpPr>
        <p:grpSpPr>
          <a:xfrm>
            <a:off x="1852307" y="-114308"/>
            <a:ext cx="1520982" cy="302065"/>
            <a:chOff x="5642557" y="-150670"/>
            <a:chExt cx="1520982" cy="302065"/>
          </a:xfrm>
        </p:grpSpPr>
        <p:sp>
          <p:nvSpPr>
            <p:cNvPr id="1545" name="Google Shape;1545;p1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" name="Google Shape;1550;p19"/>
          <p:cNvGrpSpPr/>
          <p:nvPr/>
        </p:nvGrpSpPr>
        <p:grpSpPr>
          <a:xfrm rot="5400000">
            <a:off x="85100" y="1523550"/>
            <a:ext cx="98902" cy="553090"/>
            <a:chOff x="4898850" y="4820550"/>
            <a:chExt cx="98902" cy="553090"/>
          </a:xfrm>
        </p:grpSpPr>
        <p:sp>
          <p:nvSpPr>
            <p:cNvPr id="1551" name="Google Shape;1551;p1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6" name="Google Shape;1556;p19"/>
          <p:cNvSpPr/>
          <p:nvPr/>
        </p:nvSpPr>
        <p:spPr>
          <a:xfrm>
            <a:off x="471087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19"/>
          <p:cNvSpPr/>
          <p:nvPr/>
        </p:nvSpPr>
        <p:spPr>
          <a:xfrm>
            <a:off x="-1281605" y="3790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19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" name="Google Shape;1559;p19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0" name="Google Shape;1560;p19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561" name="Google Shape;1561;p1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6" name="Google Shape;1566;p19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5"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2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659" name="Google Shape;1659;p21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7" name="Google Shape;1697;p2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98" name="Google Shape;1698;p21"/>
          <p:cNvSpPr txBox="1">
            <a:spLocks noGrp="1"/>
          </p:cNvSpPr>
          <p:nvPr>
            <p:ph type="title" idx="2"/>
          </p:nvPr>
        </p:nvSpPr>
        <p:spPr>
          <a:xfrm>
            <a:off x="755600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99" name="Google Shape;1699;p21"/>
          <p:cNvSpPr txBox="1">
            <a:spLocks noGrp="1"/>
          </p:cNvSpPr>
          <p:nvPr>
            <p:ph type="subTitle" idx="1"/>
          </p:nvPr>
        </p:nvSpPr>
        <p:spPr>
          <a:xfrm>
            <a:off x="755600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0" name="Google Shape;1700;p21"/>
          <p:cNvSpPr txBox="1">
            <a:spLocks noGrp="1"/>
          </p:cNvSpPr>
          <p:nvPr>
            <p:ph type="title" idx="3"/>
          </p:nvPr>
        </p:nvSpPr>
        <p:spPr>
          <a:xfrm>
            <a:off x="3443604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01" name="Google Shape;1701;p21"/>
          <p:cNvSpPr txBox="1">
            <a:spLocks noGrp="1"/>
          </p:cNvSpPr>
          <p:nvPr>
            <p:ph type="subTitle" idx="4"/>
          </p:nvPr>
        </p:nvSpPr>
        <p:spPr>
          <a:xfrm>
            <a:off x="3443604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2" name="Google Shape;1702;p21"/>
          <p:cNvSpPr txBox="1">
            <a:spLocks noGrp="1"/>
          </p:cNvSpPr>
          <p:nvPr>
            <p:ph type="title" idx="5"/>
          </p:nvPr>
        </p:nvSpPr>
        <p:spPr>
          <a:xfrm>
            <a:off x="6132644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03" name="Google Shape;1703;p21"/>
          <p:cNvSpPr txBox="1">
            <a:spLocks noGrp="1"/>
          </p:cNvSpPr>
          <p:nvPr>
            <p:ph type="subTitle" idx="6"/>
          </p:nvPr>
        </p:nvSpPr>
        <p:spPr>
          <a:xfrm>
            <a:off x="6132644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04" name="Google Shape;1704;p21"/>
          <p:cNvGrpSpPr/>
          <p:nvPr/>
        </p:nvGrpSpPr>
        <p:grpSpPr>
          <a:xfrm>
            <a:off x="-7" y="-76201"/>
            <a:ext cx="586800" cy="1284425"/>
            <a:chOff x="-7" y="-76201"/>
            <a:chExt cx="586800" cy="1284425"/>
          </a:xfrm>
        </p:grpSpPr>
        <p:sp>
          <p:nvSpPr>
            <p:cNvPr id="1705" name="Google Shape;1705;p21"/>
            <p:cNvSpPr/>
            <p:nvPr/>
          </p:nvSpPr>
          <p:spPr>
            <a:xfrm flipH="1">
              <a:off x="-7" y="-762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6" name="Google Shape;1706;p21"/>
            <p:cNvGrpSpPr/>
            <p:nvPr/>
          </p:nvGrpSpPr>
          <p:grpSpPr>
            <a:xfrm rot="5400000" flipH="1">
              <a:off x="-148228" y="320574"/>
              <a:ext cx="883262" cy="242091"/>
              <a:chOff x="2300350" y="2601250"/>
              <a:chExt cx="2275275" cy="623625"/>
            </a:xfrm>
          </p:grpSpPr>
          <p:sp>
            <p:nvSpPr>
              <p:cNvPr id="1707" name="Google Shape;1707;p21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1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1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1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1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1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3" name="Google Shape;1713;p21"/>
          <p:cNvGrpSpPr/>
          <p:nvPr/>
        </p:nvGrpSpPr>
        <p:grpSpPr>
          <a:xfrm rot="5400000">
            <a:off x="54450" y="1665375"/>
            <a:ext cx="98902" cy="553090"/>
            <a:chOff x="4898850" y="4820550"/>
            <a:chExt cx="98902" cy="553090"/>
          </a:xfrm>
        </p:grpSpPr>
        <p:sp>
          <p:nvSpPr>
            <p:cNvPr id="1714" name="Google Shape;1714;p2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9" name="Google Shape;1719;p21"/>
          <p:cNvSpPr/>
          <p:nvPr/>
        </p:nvSpPr>
        <p:spPr>
          <a:xfrm rot="-5400000">
            <a:off x="348814" y="40186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0" name="Google Shape;1720;p21"/>
          <p:cNvGrpSpPr/>
          <p:nvPr/>
        </p:nvGrpSpPr>
        <p:grpSpPr>
          <a:xfrm rot="-5400000" flipH="1">
            <a:off x="7907216" y="4455774"/>
            <a:ext cx="1823016" cy="296643"/>
            <a:chOff x="7857346" y="3902355"/>
            <a:chExt cx="1823016" cy="296643"/>
          </a:xfrm>
        </p:grpSpPr>
        <p:sp>
          <p:nvSpPr>
            <p:cNvPr id="1721" name="Google Shape;1721;p21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21"/>
          <p:cNvGrpSpPr/>
          <p:nvPr/>
        </p:nvGrpSpPr>
        <p:grpSpPr>
          <a:xfrm flipH="1">
            <a:off x="7120557" y="-107958"/>
            <a:ext cx="1520982" cy="302065"/>
            <a:chOff x="5642557" y="-150670"/>
            <a:chExt cx="1520982" cy="302065"/>
          </a:xfrm>
        </p:grpSpPr>
        <p:sp>
          <p:nvSpPr>
            <p:cNvPr id="1728" name="Google Shape;1728;p21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21"/>
          <p:cNvGrpSpPr/>
          <p:nvPr/>
        </p:nvGrpSpPr>
        <p:grpSpPr>
          <a:xfrm>
            <a:off x="8455187" y="1287478"/>
            <a:ext cx="883262" cy="242091"/>
            <a:chOff x="2300350" y="2601250"/>
            <a:chExt cx="2275275" cy="623625"/>
          </a:xfrm>
        </p:grpSpPr>
        <p:sp>
          <p:nvSpPr>
            <p:cNvPr id="1734" name="Google Shape;1734;p2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" name="Google Shape;1741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42" name="Google Shape;1742;p2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22"/>
          <p:cNvSpPr txBox="1">
            <a:spLocks noGrp="1"/>
          </p:cNvSpPr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1" name="Google Shape;1781;p22"/>
          <p:cNvSpPr txBox="1">
            <a:spLocks noGrp="1"/>
          </p:cNvSpPr>
          <p:nvPr>
            <p:ph type="subTitle" idx="1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22"/>
          <p:cNvSpPr txBox="1">
            <a:spLocks noGrp="1"/>
          </p:cNvSpPr>
          <p:nvPr>
            <p:ph type="title" idx="2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3" name="Google Shape;1783;p22"/>
          <p:cNvSpPr txBox="1">
            <a:spLocks noGrp="1"/>
          </p:cNvSpPr>
          <p:nvPr>
            <p:ph type="subTitle" idx="3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22"/>
          <p:cNvSpPr txBox="1">
            <a:spLocks noGrp="1"/>
          </p:cNvSpPr>
          <p:nvPr>
            <p:ph type="title" idx="4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5" name="Google Shape;1785;p22"/>
          <p:cNvSpPr txBox="1">
            <a:spLocks noGrp="1"/>
          </p:cNvSpPr>
          <p:nvPr>
            <p:ph type="subTitle" idx="5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22"/>
          <p:cNvSpPr txBox="1">
            <a:spLocks noGrp="1"/>
          </p:cNvSpPr>
          <p:nvPr>
            <p:ph type="title" idx="6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7" name="Google Shape;1787;p22"/>
          <p:cNvSpPr txBox="1">
            <a:spLocks noGrp="1"/>
          </p:cNvSpPr>
          <p:nvPr>
            <p:ph type="subTitle" idx="7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8" name="Google Shape;1788;p22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9" name="Google Shape;1789;p22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790" name="Google Shape;1790;p2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22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796" name="Google Shape;1796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22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802" name="Google Shape;1802;p2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5" name="Google Shape;1805;p22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6" name="Google Shape;1806;p22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807" name="Google Shape;1807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2" name="Google Shape;1812;p2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3" name="Google Shape;1813;p22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814" name="Google Shape;1814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22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829" name="Google Shape;1829;p22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0" name="Google Shape;1830;p22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831" name="Google Shape;1831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832" name="Google Shape;1832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2" name="Google Shape;1842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843" name="Google Shape;1843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853" name="Google Shape;1853;p22"/>
          <p:cNvSpPr txBox="1">
            <a:spLocks noGrp="1"/>
          </p:cNvSpPr>
          <p:nvPr>
            <p:ph type="title" idx="8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4"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2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114" name="Google Shape;2114;p2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2" name="Google Shape;2152;p25"/>
          <p:cNvSpPr/>
          <p:nvPr/>
        </p:nvSpPr>
        <p:spPr>
          <a:xfrm rot="-5400000">
            <a:off x="120212" y="7293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3" name="Google Shape;2153;p25"/>
          <p:cNvGrpSpPr/>
          <p:nvPr/>
        </p:nvGrpSpPr>
        <p:grpSpPr>
          <a:xfrm rot="5400000">
            <a:off x="85100" y="3657925"/>
            <a:ext cx="98902" cy="553090"/>
            <a:chOff x="4898850" y="4820550"/>
            <a:chExt cx="98902" cy="553090"/>
          </a:xfrm>
        </p:grpSpPr>
        <p:sp>
          <p:nvSpPr>
            <p:cNvPr id="2154" name="Google Shape;2154;p2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" name="Google Shape;2159;p25"/>
          <p:cNvGrpSpPr/>
          <p:nvPr/>
        </p:nvGrpSpPr>
        <p:grpSpPr>
          <a:xfrm flipH="1">
            <a:off x="-538592" y="566830"/>
            <a:ext cx="1823016" cy="296643"/>
            <a:chOff x="7857346" y="3902355"/>
            <a:chExt cx="1823016" cy="296643"/>
          </a:xfrm>
        </p:grpSpPr>
        <p:sp>
          <p:nvSpPr>
            <p:cNvPr id="2160" name="Google Shape;2160;p2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" name="Google Shape;2166;p25"/>
          <p:cNvGrpSpPr/>
          <p:nvPr/>
        </p:nvGrpSpPr>
        <p:grpSpPr>
          <a:xfrm rot="5400000">
            <a:off x="4799100" y="4593800"/>
            <a:ext cx="98902" cy="553090"/>
            <a:chOff x="4898850" y="4820550"/>
            <a:chExt cx="98902" cy="553090"/>
          </a:xfrm>
        </p:grpSpPr>
        <p:sp>
          <p:nvSpPr>
            <p:cNvPr id="2167" name="Google Shape;2167;p2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" name="Google Shape;2172;p25"/>
          <p:cNvGrpSpPr/>
          <p:nvPr/>
        </p:nvGrpSpPr>
        <p:grpSpPr>
          <a:xfrm>
            <a:off x="432919" y="4756119"/>
            <a:ext cx="1105976" cy="133969"/>
            <a:chOff x="8183182" y="663852"/>
            <a:chExt cx="1475028" cy="178673"/>
          </a:xfrm>
        </p:grpSpPr>
        <p:grpSp>
          <p:nvGrpSpPr>
            <p:cNvPr id="2173" name="Google Shape;2173;p25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174" name="Google Shape;2174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4" name="Google Shape;2184;p25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85" name="Google Shape;2185;p25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25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25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25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25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25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25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25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25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25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95" name="Google Shape;2195;p25"/>
          <p:cNvSpPr/>
          <p:nvPr/>
        </p:nvSpPr>
        <p:spPr>
          <a:xfrm rot="5400000">
            <a:off x="8279899" y="422812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25"/>
          <p:cNvSpPr/>
          <p:nvPr/>
        </p:nvSpPr>
        <p:spPr>
          <a:xfrm>
            <a:off x="8161612" y="-34880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7" name="Google Shape;2197;p25"/>
          <p:cNvGrpSpPr/>
          <p:nvPr/>
        </p:nvGrpSpPr>
        <p:grpSpPr>
          <a:xfrm>
            <a:off x="8395576" y="4749303"/>
            <a:ext cx="883262" cy="242091"/>
            <a:chOff x="2300350" y="2601250"/>
            <a:chExt cx="2275275" cy="623625"/>
          </a:xfrm>
        </p:grpSpPr>
        <p:sp>
          <p:nvSpPr>
            <p:cNvPr id="2198" name="Google Shape;2198;p2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4" name="Google Shape;2204;p25"/>
          <p:cNvGrpSpPr/>
          <p:nvPr/>
        </p:nvGrpSpPr>
        <p:grpSpPr>
          <a:xfrm>
            <a:off x="5989113" y="235761"/>
            <a:ext cx="1252897" cy="51000"/>
            <a:chOff x="2915381" y="4104819"/>
            <a:chExt cx="1252897" cy="51000"/>
          </a:xfrm>
        </p:grpSpPr>
        <p:sp>
          <p:nvSpPr>
            <p:cNvPr id="2205" name="Google Shape;2205;p25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9" name="Google Shape;2219;p2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algn="bl" rotWithShape="0">
              <a:schemeClr val="accent2">
                <a:alpha val="4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" name="Google Shape;129;p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3"/>
          <p:cNvSpPr txBox="1">
            <a:spLocks noGrp="1"/>
          </p:cNvSpPr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3"/>
          <p:cNvSpPr txBox="1">
            <a:spLocks noGrp="1"/>
          </p:cNvSpPr>
          <p:nvPr>
            <p:ph type="subTitle" idx="1"/>
          </p:nvPr>
        </p:nvSpPr>
        <p:spPr>
          <a:xfrm>
            <a:off x="1858650" y="3415877"/>
            <a:ext cx="5426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title" idx="2" hasCustomPrompt="1"/>
          </p:nvPr>
        </p:nvSpPr>
        <p:spPr>
          <a:xfrm>
            <a:off x="3132448" y="1484973"/>
            <a:ext cx="28791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/>
          <p:nvPr/>
        </p:nvSpPr>
        <p:spPr>
          <a:xfrm rot="10800000" flipH="1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5400000" flipH="1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172" name="Google Shape;172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3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180" name="Google Shape;180;p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3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3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86" name="Google Shape;186;p3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192" name="Google Shape;192;p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9" name="Google Shape;199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0" name="Google Shape;210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3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3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223" name="Google Shape;223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5"/>
          <p:cNvSpPr txBox="1">
            <a:spLocks noGrp="1"/>
          </p:cNvSpPr>
          <p:nvPr>
            <p:ph type="subTitle" idx="1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4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5400000" flipH="1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rot="5400000" flipH="1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800000" flipH="1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94" name="Google Shape;494;p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7"/>
          <p:cNvSpPr txBox="1">
            <a:spLocks noGrp="1"/>
          </p:cNvSpPr>
          <p:nvPr>
            <p:ph type="title"/>
          </p:nvPr>
        </p:nvSpPr>
        <p:spPr>
          <a:xfrm>
            <a:off x="4433200" y="1945637"/>
            <a:ext cx="399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7"/>
          <p:cNvSpPr txBox="1">
            <a:spLocks noGrp="1"/>
          </p:cNvSpPr>
          <p:nvPr>
            <p:ph type="subTitle" idx="1"/>
          </p:nvPr>
        </p:nvSpPr>
        <p:spPr>
          <a:xfrm>
            <a:off x="4433200" y="2519285"/>
            <a:ext cx="3997800" cy="7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7"/>
          <p:cNvSpPr/>
          <p:nvPr/>
        </p:nvSpPr>
        <p:spPr>
          <a:xfrm rot="-5400000">
            <a:off x="348812" y="-552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 rot="10800000">
            <a:off x="-11" y="465966"/>
            <a:ext cx="883262" cy="242091"/>
            <a:chOff x="2300350" y="2601250"/>
            <a:chExt cx="2275275" cy="623625"/>
          </a:xfrm>
        </p:grpSpPr>
        <p:sp>
          <p:nvSpPr>
            <p:cNvPr id="537" name="Google Shape;537;p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7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544" name="Google Shape;544;p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7"/>
          <p:cNvSpPr/>
          <p:nvPr/>
        </p:nvSpPr>
        <p:spPr>
          <a:xfrm rot="5400000">
            <a:off x="5514970" y="-390021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7"/>
          <p:cNvSpPr/>
          <p:nvPr/>
        </p:nvSpPr>
        <p:spPr>
          <a:xfrm rot="5400000">
            <a:off x="5794270" y="-86921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" name="Google Shape;551;p7"/>
          <p:cNvGrpSpPr/>
          <p:nvPr/>
        </p:nvGrpSpPr>
        <p:grpSpPr>
          <a:xfrm>
            <a:off x="3502226" y="841481"/>
            <a:ext cx="1252897" cy="51000"/>
            <a:chOff x="2915381" y="4104819"/>
            <a:chExt cx="1252897" cy="51000"/>
          </a:xfrm>
        </p:grpSpPr>
        <p:sp>
          <p:nvSpPr>
            <p:cNvPr id="552" name="Google Shape;552;p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7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7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568" name="Google Shape;568;p7"/>
            <p:cNvSpPr/>
            <p:nvPr/>
          </p:nvSpPr>
          <p:spPr>
            <a:xfrm rot="10800000" flipH="1">
              <a:off x="8184816" y="4723543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 rot="10800000" flipH="1">
              <a:off x="8085946" y="4828583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 rot="10800000" flipH="1">
              <a:off x="8110687" y="4853293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7"/>
          <p:cNvSpPr/>
          <p:nvPr/>
        </p:nvSpPr>
        <p:spPr>
          <a:xfrm rot="10800000">
            <a:off x="419712" y="40640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" name="Google Shape;572;p7"/>
          <p:cNvGrpSpPr/>
          <p:nvPr/>
        </p:nvGrpSpPr>
        <p:grpSpPr>
          <a:xfrm rot="5400000">
            <a:off x="29239" y="3087771"/>
            <a:ext cx="98902" cy="553090"/>
            <a:chOff x="4898850" y="4820550"/>
            <a:chExt cx="98902" cy="553090"/>
          </a:xfrm>
        </p:grpSpPr>
        <p:sp>
          <p:nvSpPr>
            <p:cNvPr id="573" name="Google Shape;573;p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7"/>
          <p:cNvGrpSpPr/>
          <p:nvPr/>
        </p:nvGrpSpPr>
        <p:grpSpPr>
          <a:xfrm>
            <a:off x="4954518" y="4958766"/>
            <a:ext cx="1520982" cy="302065"/>
            <a:chOff x="5642557" y="-150670"/>
            <a:chExt cx="1520982" cy="302065"/>
          </a:xfrm>
        </p:grpSpPr>
        <p:sp>
          <p:nvSpPr>
            <p:cNvPr id="579" name="Google Shape;579;p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586" name="Google Shape;586;p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8"/>
          <p:cNvSpPr txBox="1">
            <a:spLocks noGrp="1"/>
          </p:cNvSpPr>
          <p:nvPr>
            <p:ph type="title"/>
          </p:nvPr>
        </p:nvSpPr>
        <p:spPr>
          <a:xfrm>
            <a:off x="1182000" y="1320700"/>
            <a:ext cx="6780000" cy="25236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25" name="Google Shape;625;p8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" name="Google Shape;626;p8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627" name="Google Shape;627;p8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8"/>
          <p:cNvGrpSpPr/>
          <p:nvPr/>
        </p:nvGrpSpPr>
        <p:grpSpPr>
          <a:xfrm>
            <a:off x="8059521" y="3662080"/>
            <a:ext cx="1823016" cy="196994"/>
            <a:chOff x="7857346" y="4002005"/>
            <a:chExt cx="1823016" cy="196994"/>
          </a:xfrm>
        </p:grpSpPr>
        <p:sp>
          <p:nvSpPr>
            <p:cNvPr id="630" name="Google Shape;630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8"/>
          <p:cNvSpPr/>
          <p:nvPr/>
        </p:nvSpPr>
        <p:spPr>
          <a:xfrm rot="10800000">
            <a:off x="7375212" y="40449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" name="Google Shape;634;p8"/>
          <p:cNvGrpSpPr/>
          <p:nvPr/>
        </p:nvGrpSpPr>
        <p:grpSpPr>
          <a:xfrm rot="-5400000" flipH="1">
            <a:off x="3660496" y="4907217"/>
            <a:ext cx="1823016" cy="296643"/>
            <a:chOff x="7857346" y="3902355"/>
            <a:chExt cx="1823016" cy="296643"/>
          </a:xfrm>
        </p:grpSpPr>
        <p:sp>
          <p:nvSpPr>
            <p:cNvPr id="635" name="Google Shape;635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8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8"/>
          <p:cNvSpPr/>
          <p:nvPr/>
        </p:nvSpPr>
        <p:spPr>
          <a:xfrm rot="10800000">
            <a:off x="4395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" name="Google Shape;644;p8"/>
          <p:cNvGrpSpPr/>
          <p:nvPr/>
        </p:nvGrpSpPr>
        <p:grpSpPr>
          <a:xfrm>
            <a:off x="7812807" y="1533337"/>
            <a:ext cx="1520982" cy="302065"/>
            <a:chOff x="5642557" y="-150670"/>
            <a:chExt cx="1520982" cy="302065"/>
          </a:xfrm>
        </p:grpSpPr>
        <p:sp>
          <p:nvSpPr>
            <p:cNvPr id="645" name="Google Shape;645;p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8"/>
          <p:cNvGrpSpPr/>
          <p:nvPr/>
        </p:nvGrpSpPr>
        <p:grpSpPr>
          <a:xfrm rot="5400000">
            <a:off x="424642" y="3926674"/>
            <a:ext cx="302065" cy="1520982"/>
            <a:chOff x="-108754" y="2690919"/>
            <a:chExt cx="302065" cy="1520982"/>
          </a:xfrm>
        </p:grpSpPr>
        <p:sp>
          <p:nvSpPr>
            <p:cNvPr id="651" name="Google Shape;651;p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8"/>
          <p:cNvSpPr/>
          <p:nvPr/>
        </p:nvSpPr>
        <p:spPr>
          <a:xfrm rot="-5400000" flipH="1">
            <a:off x="1059557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8"/>
          <p:cNvGrpSpPr/>
          <p:nvPr/>
        </p:nvGrpSpPr>
        <p:grpSpPr>
          <a:xfrm>
            <a:off x="8327763" y="172353"/>
            <a:ext cx="883262" cy="242091"/>
            <a:chOff x="2300350" y="2601250"/>
            <a:chExt cx="2275275" cy="623625"/>
          </a:xfrm>
        </p:grpSpPr>
        <p:sp>
          <p:nvSpPr>
            <p:cNvPr id="658" name="Google Shape;658;p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8"/>
          <p:cNvGrpSpPr/>
          <p:nvPr/>
        </p:nvGrpSpPr>
        <p:grpSpPr>
          <a:xfrm flipH="1">
            <a:off x="-248008" y="1713528"/>
            <a:ext cx="883262" cy="242091"/>
            <a:chOff x="2300350" y="2601250"/>
            <a:chExt cx="2275275" cy="623625"/>
          </a:xfrm>
        </p:grpSpPr>
        <p:sp>
          <p:nvSpPr>
            <p:cNvPr id="665" name="Google Shape;665;p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8"/>
          <p:cNvGrpSpPr/>
          <p:nvPr/>
        </p:nvGrpSpPr>
        <p:grpSpPr>
          <a:xfrm rot="-5400000">
            <a:off x="3666586" y="-57798"/>
            <a:ext cx="1823016" cy="296643"/>
            <a:chOff x="7857346" y="3902355"/>
            <a:chExt cx="1823016" cy="296643"/>
          </a:xfrm>
        </p:grpSpPr>
        <p:sp>
          <p:nvSpPr>
            <p:cNvPr id="672" name="Google Shape;672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9"/>
          <p:cNvSpPr txBox="1">
            <a:spLocks noGrp="1"/>
          </p:cNvSpPr>
          <p:nvPr>
            <p:ph type="subTitle" idx="1"/>
          </p:nvPr>
        </p:nvSpPr>
        <p:spPr>
          <a:xfrm>
            <a:off x="2399850" y="2366051"/>
            <a:ext cx="43443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9" name="Google Shape;719;p9"/>
          <p:cNvSpPr txBox="1">
            <a:spLocks noGrp="1"/>
          </p:cNvSpPr>
          <p:nvPr>
            <p:ph type="title"/>
          </p:nvPr>
        </p:nvSpPr>
        <p:spPr>
          <a:xfrm>
            <a:off x="2399850" y="1723050"/>
            <a:ext cx="43443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rot="10800000" flipH="1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" name="Google Shape;970;p1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13"/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2" name="Google Shape;972;p13"/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13"/>
          <p:cNvSpPr txBox="1">
            <a:spLocks noGrp="1"/>
          </p:cNvSpPr>
          <p:nvPr>
            <p:ph type="title" idx="3" hasCustomPrompt="1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5" name="Google Shape;975;p13"/>
          <p:cNvSpPr txBox="1">
            <a:spLocks noGrp="1"/>
          </p:cNvSpPr>
          <p:nvPr>
            <p:ph type="subTitle" idx="5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13"/>
          <p:cNvSpPr txBox="1">
            <a:spLocks noGrp="1"/>
          </p:cNvSpPr>
          <p:nvPr>
            <p:ph type="title" idx="6" hasCustomPrompt="1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8" name="Google Shape;978;p13"/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13"/>
          <p:cNvSpPr txBox="1">
            <a:spLocks noGrp="1"/>
          </p:cNvSpPr>
          <p:nvPr>
            <p:ph type="title" idx="9" hasCustomPrompt="1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>
            <a:spLocks noGrp="1"/>
          </p:cNvSpPr>
          <p:nvPr>
            <p:ph type="title" idx="13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1" name="Google Shape;981;p13"/>
          <p:cNvSpPr txBox="1">
            <a:spLocks noGrp="1"/>
          </p:cNvSpPr>
          <p:nvPr>
            <p:ph type="subTitle" idx="14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13"/>
          <p:cNvSpPr txBox="1">
            <a:spLocks noGrp="1"/>
          </p:cNvSpPr>
          <p:nvPr>
            <p:ph type="title" idx="15" hasCustomPrompt="1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>
            <a:spLocks noGrp="1"/>
          </p:cNvSpPr>
          <p:nvPr>
            <p:ph type="title" idx="16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17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title" idx="18" hasCustomPrompt="1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>
            <a:spLocks noGrp="1"/>
          </p:cNvSpPr>
          <p:nvPr>
            <p:ph type="title" idx="19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7" name="Google Shape;987;p13"/>
          <p:cNvSpPr txBox="1">
            <a:spLocks noGrp="1"/>
          </p:cNvSpPr>
          <p:nvPr>
            <p:ph type="subTitle" idx="20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rot="5400000" flipH="1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3"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" name="Google Shape;1064;p1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65" name="Google Shape;1065;p1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14"/>
          <p:cNvSpPr txBox="1">
            <a:spLocks noGrp="1"/>
          </p:cNvSpPr>
          <p:nvPr>
            <p:ph type="title"/>
          </p:nvPr>
        </p:nvSpPr>
        <p:spPr>
          <a:xfrm>
            <a:off x="1858000" y="3253511"/>
            <a:ext cx="5428800" cy="4344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04" name="Google Shape;1104;p14"/>
          <p:cNvSpPr txBox="1">
            <a:spLocks noGrp="1"/>
          </p:cNvSpPr>
          <p:nvPr>
            <p:ph type="subTitle" idx="1"/>
          </p:nvPr>
        </p:nvSpPr>
        <p:spPr>
          <a:xfrm>
            <a:off x="2262900" y="1459638"/>
            <a:ext cx="4618200" cy="16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05" name="Google Shape;1105;p14"/>
          <p:cNvSpPr/>
          <p:nvPr/>
        </p:nvSpPr>
        <p:spPr>
          <a:xfrm rot="-5400000" flipH="1">
            <a:off x="348818" y="420789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" name="Google Shape;1106;p14"/>
          <p:cNvGrpSpPr/>
          <p:nvPr/>
        </p:nvGrpSpPr>
        <p:grpSpPr>
          <a:xfrm rot="-5400000">
            <a:off x="6107446" y="30626"/>
            <a:ext cx="1823016" cy="296643"/>
            <a:chOff x="7857346" y="3902355"/>
            <a:chExt cx="1823016" cy="296643"/>
          </a:xfrm>
        </p:grpSpPr>
        <p:sp>
          <p:nvSpPr>
            <p:cNvPr id="1107" name="Google Shape;1107;p1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14"/>
          <p:cNvSpPr/>
          <p:nvPr/>
        </p:nvSpPr>
        <p:spPr>
          <a:xfrm flipH="1">
            <a:off x="8088870" y="21452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14"/>
          <p:cNvGrpSpPr/>
          <p:nvPr/>
        </p:nvGrpSpPr>
        <p:grpSpPr>
          <a:xfrm>
            <a:off x="8658746" y="2958680"/>
            <a:ext cx="1823016" cy="196994"/>
            <a:chOff x="7857346" y="4002005"/>
            <a:chExt cx="1823016" cy="196994"/>
          </a:xfrm>
        </p:grpSpPr>
        <p:sp>
          <p:nvSpPr>
            <p:cNvPr id="1115" name="Google Shape;1115;p1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14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14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0" name="Google Shape;1120;p14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121" name="Google Shape;1121;p14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14"/>
          <p:cNvGrpSpPr/>
          <p:nvPr/>
        </p:nvGrpSpPr>
        <p:grpSpPr>
          <a:xfrm>
            <a:off x="4296532" y="4950349"/>
            <a:ext cx="1520982" cy="302065"/>
            <a:chOff x="5642557" y="-150670"/>
            <a:chExt cx="1520982" cy="302065"/>
          </a:xfrm>
        </p:grpSpPr>
        <p:sp>
          <p:nvSpPr>
            <p:cNvPr id="1127" name="Google Shape;1127;p1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14"/>
          <p:cNvGrpSpPr/>
          <p:nvPr/>
        </p:nvGrpSpPr>
        <p:grpSpPr>
          <a:xfrm rot="5400000">
            <a:off x="6750925" y="4175162"/>
            <a:ext cx="98902" cy="553090"/>
            <a:chOff x="4898850" y="4820550"/>
            <a:chExt cx="98902" cy="553090"/>
          </a:xfrm>
        </p:grpSpPr>
        <p:sp>
          <p:nvSpPr>
            <p:cNvPr id="1133" name="Google Shape;1133;p1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4"/>
          <p:cNvGrpSpPr/>
          <p:nvPr/>
        </p:nvGrpSpPr>
        <p:grpSpPr>
          <a:xfrm>
            <a:off x="-1414555" y="3744529"/>
            <a:ext cx="2297800" cy="347400"/>
            <a:chOff x="-1414555" y="3744529"/>
            <a:chExt cx="2297800" cy="347400"/>
          </a:xfrm>
        </p:grpSpPr>
        <p:sp>
          <p:nvSpPr>
            <p:cNvPr id="1139" name="Google Shape;1139;p14"/>
            <p:cNvSpPr/>
            <p:nvPr/>
          </p:nvSpPr>
          <p:spPr>
            <a:xfrm>
              <a:off x="-1414555" y="40238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-1111455" y="37445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14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1142" name="Google Shape;1142;p1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7" r:id="rId15"/>
    <p:sldLayoutId id="2147483668" r:id="rId16"/>
    <p:sldLayoutId id="2147483671" r:id="rId17"/>
    <p:sldLayoutId id="2147483674" r:id="rId18"/>
    <p:sldLayoutId id="2147483675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33"/>
          <p:cNvSpPr/>
          <p:nvPr/>
        </p:nvSpPr>
        <p:spPr>
          <a:xfrm>
            <a:off x="3575824" y="3483220"/>
            <a:ext cx="4014440" cy="8407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3"/>
          <p:cNvSpPr txBox="1">
            <a:spLocks noGrp="1"/>
          </p:cNvSpPr>
          <p:nvPr>
            <p:ph type="subTitle" idx="1"/>
          </p:nvPr>
        </p:nvSpPr>
        <p:spPr>
          <a:xfrm>
            <a:off x="3259840" y="3675087"/>
            <a:ext cx="4651544" cy="475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ABMI SUKMA EDRI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DAFFA IKHWAN NURFAUZAN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DWI JELITA ADHLIYAH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42785" y="5220235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accent2"/>
                </a:solidFill>
              </a:rPr>
              <a:t>INHERITANCE</a:t>
            </a:r>
            <a:br>
              <a:rPr lang="en" sz="5800" dirty="0">
                <a:solidFill>
                  <a:schemeClr val="accent2"/>
                </a:solidFill>
              </a:rPr>
            </a:br>
            <a:r>
              <a:rPr lang="en" sz="5800" dirty="0">
                <a:solidFill>
                  <a:schemeClr val="accent2"/>
                </a:solidFill>
              </a:rPr>
              <a:t>(PEWARISAN)</a:t>
            </a:r>
            <a:br>
              <a:rPr lang="en" sz="5800" dirty="0">
                <a:solidFill>
                  <a:schemeClr val="accent2"/>
                </a:solidFill>
              </a:rPr>
            </a:br>
            <a:r>
              <a:rPr lang="en" sz="5000" dirty="0"/>
              <a:t>PADA BAHASA JAVA</a:t>
            </a:r>
            <a:endParaRPr sz="5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2818518215"/>
      </p:ext>
    </p:extLst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50"/>
          <p:cNvSpPr txBox="1">
            <a:spLocks noGrp="1"/>
          </p:cNvSpPr>
          <p:nvPr>
            <p:ph type="title"/>
          </p:nvPr>
        </p:nvSpPr>
        <p:spPr>
          <a:xfrm>
            <a:off x="706297" y="2616476"/>
            <a:ext cx="758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519" name="Google Shape;3519;p50"/>
          <p:cNvSpPr txBox="1">
            <a:spLocks noGrp="1"/>
          </p:cNvSpPr>
          <p:nvPr>
            <p:ph type="title" idx="2"/>
          </p:nvPr>
        </p:nvSpPr>
        <p:spPr>
          <a:xfrm>
            <a:off x="5961000" y="1484975"/>
            <a:ext cx="23355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520" name="Google Shape;3520;p50"/>
          <p:cNvGrpSpPr/>
          <p:nvPr/>
        </p:nvGrpSpPr>
        <p:grpSpPr>
          <a:xfrm flipH="1">
            <a:off x="1974727" y="3700403"/>
            <a:ext cx="883262" cy="242091"/>
            <a:chOff x="2300350" y="2601250"/>
            <a:chExt cx="2275275" cy="623625"/>
          </a:xfrm>
        </p:grpSpPr>
        <p:sp>
          <p:nvSpPr>
            <p:cNvPr id="3521" name="Google Shape;3521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7" name="Google Shape;3527;p50"/>
          <p:cNvGrpSpPr/>
          <p:nvPr/>
        </p:nvGrpSpPr>
        <p:grpSpPr>
          <a:xfrm rot="5400000">
            <a:off x="2372875" y="1324825"/>
            <a:ext cx="98902" cy="553090"/>
            <a:chOff x="4898850" y="4820550"/>
            <a:chExt cx="98902" cy="553090"/>
          </a:xfrm>
        </p:grpSpPr>
        <p:sp>
          <p:nvSpPr>
            <p:cNvPr id="3528" name="Google Shape;3528;p50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0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0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0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0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0"/>
          <p:cNvGrpSpPr/>
          <p:nvPr/>
        </p:nvGrpSpPr>
        <p:grpSpPr>
          <a:xfrm>
            <a:off x="4886167" y="996591"/>
            <a:ext cx="1105976" cy="133969"/>
            <a:chOff x="8183182" y="663852"/>
            <a:chExt cx="1475028" cy="178673"/>
          </a:xfrm>
        </p:grpSpPr>
        <p:grpSp>
          <p:nvGrpSpPr>
            <p:cNvPr id="3534" name="Google Shape;3534;p5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35" name="Google Shape;3535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5" name="Google Shape;3545;p5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46" name="Google Shape;3546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56" name="Google Shape;3556;p50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3557" name="Google Shape;3557;p5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50"/>
          <p:cNvGrpSpPr/>
          <p:nvPr/>
        </p:nvGrpSpPr>
        <p:grpSpPr>
          <a:xfrm rot="10800000">
            <a:off x="3913164" y="1623828"/>
            <a:ext cx="883262" cy="242091"/>
            <a:chOff x="2300350" y="2601250"/>
            <a:chExt cx="2275275" cy="623625"/>
          </a:xfrm>
        </p:grpSpPr>
        <p:sp>
          <p:nvSpPr>
            <p:cNvPr id="3572" name="Google Shape;3572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4861282" y="2475458"/>
            <a:ext cx="3190758" cy="128823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4" y="2492399"/>
            <a:ext cx="3761560" cy="1206300"/>
          </a:xfrm>
        </p:spPr>
        <p:txBody>
          <a:bodyPr/>
          <a:lstStyle/>
          <a:p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Sebuah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hanya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mewarisi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properti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ditentukan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kata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kunci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b="1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'extends'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diikuti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nama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spc="1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spc="1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induknya</a:t>
            </a:r>
            <a:endParaRPr lang="en-ID" sz="1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DD0DD2-50D9-E779-49DB-2890C35C8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668" y="2459166"/>
            <a:ext cx="3239423" cy="13208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4061093" y="1510391"/>
            <a:ext cx="7400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Algerian" panose="04020705040A02060702" pitchFamily="82" charset="0"/>
              </a:rPr>
              <a:t> 1</a:t>
            </a:r>
            <a:endParaRPr sz="28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791271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4986035" y="1529720"/>
            <a:ext cx="3861402" cy="128823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5363811" y="4815808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842678" y="3397800"/>
            <a:ext cx="3761560" cy="1206300"/>
          </a:xfrm>
        </p:spPr>
        <p:txBody>
          <a:bodyPr/>
          <a:lstStyle/>
          <a:p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mewarisi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semua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atribut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method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kecuali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atribut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method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bersifat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private (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tersembunyi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3842678" y="1545690"/>
            <a:ext cx="7400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Algerian" panose="04020705040A02060702" pitchFamily="82" charset="0"/>
              </a:rPr>
              <a:t> 2</a:t>
            </a:r>
            <a:endParaRPr sz="2800" dirty="0">
              <a:latin typeface="Algerian" panose="04020705040A02060702" pitchFamily="8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2AFC0B-CB3F-D7C2-8D2C-3B4B906E4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321" y="1470898"/>
            <a:ext cx="3946028" cy="14283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Google Shape;3066;p42">
            <a:extLst>
              <a:ext uri="{FF2B5EF4-FFF2-40B4-BE49-F238E27FC236}">
                <a16:creationId xmlns:a16="http://schemas.microsoft.com/office/drawing/2014/main" id="{4E315E90-8AFD-7198-9808-A7275AB2D2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333229" y="1593782"/>
            <a:ext cx="3190758" cy="1989478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E1810A-1762-BD55-0130-9123E4D65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563" y="1533794"/>
            <a:ext cx="3286695" cy="2116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7318092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4861282" y="2475458"/>
            <a:ext cx="3190758" cy="128823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4" y="2492399"/>
            <a:ext cx="3761560" cy="1206300"/>
          </a:xfrm>
        </p:spPr>
        <p:txBody>
          <a:bodyPr/>
          <a:lstStyle/>
          <a:p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menambahkan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atribut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method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sendiri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tidak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induknya</a:t>
            </a:r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4061093" y="1510391"/>
            <a:ext cx="7400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Algerian" panose="04020705040A02060702" pitchFamily="82" charset="0"/>
              </a:rPr>
              <a:t> 3</a:t>
            </a:r>
            <a:endParaRPr sz="2800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7F6314-4359-04B2-D113-B72C7D5594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097" y="2443611"/>
            <a:ext cx="3295668" cy="13775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1639805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901101" y="2706642"/>
            <a:ext cx="5136995" cy="1206300"/>
          </a:xfrm>
        </p:spPr>
        <p:txBody>
          <a:bodyPr/>
          <a:lstStyle/>
          <a:p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turunan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mengganti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metode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ada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induknya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metode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nama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parameter yang </a:t>
            </a:r>
            <a:r>
              <a:rPr lang="en-ID" sz="2000" b="1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2000" b="1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4061093" y="1510391"/>
            <a:ext cx="7400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Algerian" panose="04020705040A02060702" pitchFamily="82" charset="0"/>
              </a:rPr>
              <a:t> 4</a:t>
            </a:r>
            <a:endParaRPr sz="28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36179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2419171128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3" name="Google Shape;3923;p57"/>
          <p:cNvSpPr txBox="1">
            <a:spLocks noGrp="1"/>
          </p:cNvSpPr>
          <p:nvPr>
            <p:ph type="title"/>
          </p:nvPr>
        </p:nvSpPr>
        <p:spPr>
          <a:xfrm>
            <a:off x="713100" y="3087261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KONSTRUKTOR KELAS TURUNAN</a:t>
            </a:r>
            <a:endParaRPr dirty="0"/>
          </a:p>
        </p:txBody>
      </p:sp>
      <p:sp>
        <p:nvSpPr>
          <p:cNvPr id="3925" name="Google Shape;3925;p57"/>
          <p:cNvSpPr txBox="1">
            <a:spLocks noGrp="1"/>
          </p:cNvSpPr>
          <p:nvPr>
            <p:ph type="title" idx="2"/>
          </p:nvPr>
        </p:nvSpPr>
        <p:spPr>
          <a:xfrm>
            <a:off x="3132450" y="1484973"/>
            <a:ext cx="28791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926" name="Google Shape;3926;p57"/>
          <p:cNvGrpSpPr/>
          <p:nvPr/>
        </p:nvGrpSpPr>
        <p:grpSpPr>
          <a:xfrm rot="5400000" flipH="1">
            <a:off x="5489296" y="55862"/>
            <a:ext cx="1823016" cy="296643"/>
            <a:chOff x="7857346" y="3902355"/>
            <a:chExt cx="1823016" cy="296643"/>
          </a:xfrm>
        </p:grpSpPr>
        <p:sp>
          <p:nvSpPr>
            <p:cNvPr id="3927" name="Google Shape;3927;p57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3" name="Google Shape;3933;p57"/>
          <p:cNvGrpSpPr/>
          <p:nvPr/>
        </p:nvGrpSpPr>
        <p:grpSpPr>
          <a:xfrm>
            <a:off x="1827567" y="1274816"/>
            <a:ext cx="1105976" cy="133969"/>
            <a:chOff x="8183182" y="663852"/>
            <a:chExt cx="1475028" cy="178673"/>
          </a:xfrm>
        </p:grpSpPr>
        <p:grpSp>
          <p:nvGrpSpPr>
            <p:cNvPr id="3934" name="Google Shape;3934;p5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35" name="Google Shape;3935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5" name="Google Shape;3945;p5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946" name="Google Shape;3946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56" name="Google Shape;3956;p57"/>
          <p:cNvGrpSpPr/>
          <p:nvPr/>
        </p:nvGrpSpPr>
        <p:grpSpPr>
          <a:xfrm rot="5400000">
            <a:off x="2554975" y="4127250"/>
            <a:ext cx="98902" cy="553090"/>
            <a:chOff x="4898850" y="4820550"/>
            <a:chExt cx="98902" cy="553090"/>
          </a:xfrm>
        </p:grpSpPr>
        <p:sp>
          <p:nvSpPr>
            <p:cNvPr id="3957" name="Google Shape;3957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2" name="Google Shape;3962;p57"/>
          <p:cNvGrpSpPr/>
          <p:nvPr/>
        </p:nvGrpSpPr>
        <p:grpSpPr>
          <a:xfrm rot="5400000">
            <a:off x="4027600" y="367000"/>
            <a:ext cx="98902" cy="553090"/>
            <a:chOff x="4898850" y="4820550"/>
            <a:chExt cx="98902" cy="553090"/>
          </a:xfrm>
        </p:grpSpPr>
        <p:sp>
          <p:nvSpPr>
            <p:cNvPr id="3963" name="Google Shape;3963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8" name="Google Shape;4468;p67"/>
          <p:cNvSpPr txBox="1">
            <a:spLocks noGrp="1"/>
          </p:cNvSpPr>
          <p:nvPr>
            <p:ph type="title"/>
          </p:nvPr>
        </p:nvSpPr>
        <p:spPr>
          <a:xfrm>
            <a:off x="4358889" y="1177322"/>
            <a:ext cx="399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KONSTRUKTOR KELAS TURUNAN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469" name="Google Shape;4469;p67"/>
          <p:cNvSpPr txBox="1">
            <a:spLocks noGrp="1"/>
          </p:cNvSpPr>
          <p:nvPr>
            <p:ph type="subTitle" idx="1"/>
          </p:nvPr>
        </p:nvSpPr>
        <p:spPr>
          <a:xfrm>
            <a:off x="4417127" y="2789395"/>
            <a:ext cx="3997800" cy="7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konstruktor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milik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subkelas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menginisialisasi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objek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subkelas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Konstruktor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biasanya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dipanggil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setelah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konstruktor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(superclass constructor)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dipanggil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terlebih</a:t>
            </a:r>
            <a:r>
              <a:rPr lang="en-ID" sz="1800" spc="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spc="1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dahulu</a:t>
            </a:r>
            <a:endParaRPr dirty="0"/>
          </a:p>
        </p:txBody>
      </p:sp>
      <p:grpSp>
        <p:nvGrpSpPr>
          <p:cNvPr id="4470" name="Google Shape;4470;p67"/>
          <p:cNvGrpSpPr/>
          <p:nvPr/>
        </p:nvGrpSpPr>
        <p:grpSpPr>
          <a:xfrm>
            <a:off x="1130523" y="1463672"/>
            <a:ext cx="2911863" cy="2399034"/>
            <a:chOff x="1197023" y="1520687"/>
            <a:chExt cx="3150344" cy="2595515"/>
          </a:xfrm>
        </p:grpSpPr>
        <p:sp>
          <p:nvSpPr>
            <p:cNvPr id="4471" name="Google Shape;4471;p67"/>
            <p:cNvSpPr/>
            <p:nvPr/>
          </p:nvSpPr>
          <p:spPr>
            <a:xfrm>
              <a:off x="2395534" y="3572052"/>
              <a:ext cx="753939" cy="429086"/>
            </a:xfrm>
            <a:custGeom>
              <a:avLst/>
              <a:gdLst/>
              <a:ahLst/>
              <a:cxnLst/>
              <a:rect l="l" t="t" r="r" b="b"/>
              <a:pathLst>
                <a:path w="29834" h="17416" extrusionOk="0">
                  <a:moveTo>
                    <a:pt x="2511" y="0"/>
                  </a:moveTo>
                  <a:lnTo>
                    <a:pt x="0" y="17416"/>
                  </a:lnTo>
                  <a:lnTo>
                    <a:pt x="29833" y="17416"/>
                  </a:lnTo>
                  <a:lnTo>
                    <a:pt x="270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67"/>
            <p:cNvSpPr/>
            <p:nvPr/>
          </p:nvSpPr>
          <p:spPr>
            <a:xfrm>
              <a:off x="2133633" y="4054309"/>
              <a:ext cx="1277103" cy="61893"/>
            </a:xfrm>
            <a:custGeom>
              <a:avLst/>
              <a:gdLst/>
              <a:ahLst/>
              <a:cxnLst/>
              <a:rect l="l" t="t" r="r" b="b"/>
              <a:pathLst>
                <a:path w="50536" h="1256" extrusionOk="0">
                  <a:moveTo>
                    <a:pt x="1" y="1"/>
                  </a:moveTo>
                  <a:lnTo>
                    <a:pt x="1" y="1256"/>
                  </a:lnTo>
                  <a:lnTo>
                    <a:pt x="50536" y="1256"/>
                  </a:lnTo>
                  <a:lnTo>
                    <a:pt x="50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67"/>
            <p:cNvSpPr/>
            <p:nvPr/>
          </p:nvSpPr>
          <p:spPr>
            <a:xfrm>
              <a:off x="2133641" y="3992441"/>
              <a:ext cx="1277103" cy="61889"/>
            </a:xfrm>
            <a:custGeom>
              <a:avLst/>
              <a:gdLst/>
              <a:ahLst/>
              <a:cxnLst/>
              <a:rect l="l" t="t" r="r" b="b"/>
              <a:pathLst>
                <a:path w="50536" h="2512" extrusionOk="0">
                  <a:moveTo>
                    <a:pt x="10363" y="1"/>
                  </a:moveTo>
                  <a:lnTo>
                    <a:pt x="1" y="2512"/>
                  </a:lnTo>
                  <a:lnTo>
                    <a:pt x="50536" y="2512"/>
                  </a:lnTo>
                  <a:lnTo>
                    <a:pt x="401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67"/>
            <p:cNvSpPr/>
            <p:nvPr/>
          </p:nvSpPr>
          <p:spPr>
            <a:xfrm>
              <a:off x="1197023" y="3342369"/>
              <a:ext cx="3150344" cy="275028"/>
            </a:xfrm>
            <a:custGeom>
              <a:avLst/>
              <a:gdLst/>
              <a:ahLst/>
              <a:cxnLst/>
              <a:rect l="l" t="t" r="r" b="b"/>
              <a:pathLst>
                <a:path w="116524" h="11163" extrusionOk="0">
                  <a:moveTo>
                    <a:pt x="0" y="1"/>
                  </a:moveTo>
                  <a:lnTo>
                    <a:pt x="0" y="6369"/>
                  </a:lnTo>
                  <a:cubicBezTo>
                    <a:pt x="0" y="9017"/>
                    <a:pt x="2169" y="11162"/>
                    <a:pt x="4816" y="11162"/>
                  </a:cubicBezTo>
                  <a:lnTo>
                    <a:pt x="111707" y="11162"/>
                  </a:lnTo>
                  <a:cubicBezTo>
                    <a:pt x="114355" y="11162"/>
                    <a:pt x="116523" y="9017"/>
                    <a:pt x="116523" y="6369"/>
                  </a:cubicBezTo>
                  <a:lnTo>
                    <a:pt x="116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67"/>
            <p:cNvSpPr/>
            <p:nvPr/>
          </p:nvSpPr>
          <p:spPr>
            <a:xfrm>
              <a:off x="1197023" y="1520687"/>
              <a:ext cx="3150344" cy="1830275"/>
            </a:xfrm>
            <a:custGeom>
              <a:avLst/>
              <a:gdLst/>
              <a:ahLst/>
              <a:cxnLst/>
              <a:rect l="l" t="t" r="r" b="b"/>
              <a:pathLst>
                <a:path w="116524" h="65258" extrusionOk="0">
                  <a:moveTo>
                    <a:pt x="112209" y="3766"/>
                  </a:moveTo>
                  <a:lnTo>
                    <a:pt x="112209" y="61218"/>
                  </a:lnTo>
                  <a:lnTo>
                    <a:pt x="4314" y="61218"/>
                  </a:lnTo>
                  <a:lnTo>
                    <a:pt x="4314" y="3766"/>
                  </a:lnTo>
                  <a:close/>
                  <a:moveTo>
                    <a:pt x="4839" y="0"/>
                  </a:moveTo>
                  <a:cubicBezTo>
                    <a:pt x="2169" y="0"/>
                    <a:pt x="0" y="2169"/>
                    <a:pt x="0" y="4839"/>
                  </a:cubicBezTo>
                  <a:lnTo>
                    <a:pt x="0" y="65258"/>
                  </a:lnTo>
                  <a:lnTo>
                    <a:pt x="116523" y="65258"/>
                  </a:lnTo>
                  <a:lnTo>
                    <a:pt x="116523" y="4839"/>
                  </a:lnTo>
                  <a:cubicBezTo>
                    <a:pt x="116523" y="2169"/>
                    <a:pt x="114355" y="0"/>
                    <a:pt x="1116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67"/>
            <p:cNvSpPr/>
            <p:nvPr/>
          </p:nvSpPr>
          <p:spPr>
            <a:xfrm>
              <a:off x="2715111" y="3421323"/>
              <a:ext cx="114807" cy="112495"/>
            </a:xfrm>
            <a:custGeom>
              <a:avLst/>
              <a:gdLst/>
              <a:ahLst/>
              <a:cxnLst/>
              <a:rect l="l" t="t" r="r" b="b"/>
              <a:pathLst>
                <a:path w="4543" h="4566" extrusionOk="0">
                  <a:moveTo>
                    <a:pt x="2260" y="1"/>
                  </a:moveTo>
                  <a:cubicBezTo>
                    <a:pt x="1005" y="1"/>
                    <a:pt x="1" y="1028"/>
                    <a:pt x="1" y="2283"/>
                  </a:cubicBezTo>
                  <a:cubicBezTo>
                    <a:pt x="1" y="3539"/>
                    <a:pt x="1005" y="4566"/>
                    <a:pt x="2260" y="4566"/>
                  </a:cubicBezTo>
                  <a:cubicBezTo>
                    <a:pt x="3516" y="4566"/>
                    <a:pt x="4543" y="3539"/>
                    <a:pt x="4543" y="2283"/>
                  </a:cubicBezTo>
                  <a:cubicBezTo>
                    <a:pt x="4543" y="1028"/>
                    <a:pt x="3516" y="1"/>
                    <a:pt x="2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8" name="Google Shape;4478;p67"/>
          <p:cNvGrpSpPr/>
          <p:nvPr/>
        </p:nvGrpSpPr>
        <p:grpSpPr>
          <a:xfrm>
            <a:off x="1812692" y="4302083"/>
            <a:ext cx="1105976" cy="133969"/>
            <a:chOff x="8183182" y="663852"/>
            <a:chExt cx="1475028" cy="178673"/>
          </a:xfrm>
        </p:grpSpPr>
        <p:grpSp>
          <p:nvGrpSpPr>
            <p:cNvPr id="4479" name="Google Shape;4479;p6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480" name="Google Shape;4480;p6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6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6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6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0" name="Google Shape;4490;p6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491" name="Google Shape;4491;p6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01" name="Google Shape;4501;p67"/>
          <p:cNvGrpSpPr/>
          <p:nvPr/>
        </p:nvGrpSpPr>
        <p:grpSpPr>
          <a:xfrm>
            <a:off x="5917958" y="4588334"/>
            <a:ext cx="883262" cy="242091"/>
            <a:chOff x="2300350" y="2601250"/>
            <a:chExt cx="2275275" cy="623625"/>
          </a:xfrm>
        </p:grpSpPr>
        <p:sp>
          <p:nvSpPr>
            <p:cNvPr id="4502" name="Google Shape;4502;p6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67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4509" name="Google Shape;4509;p6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510" name="Google Shape;4510;p6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0" name="Google Shape;4520;p6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521" name="Google Shape;4521;p6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6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6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6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6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6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6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6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6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1C2468B-E541-4093-B002-663D9E8C3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91" y="1555620"/>
            <a:ext cx="2714308" cy="15267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8"/>
          <p:cNvSpPr txBox="1">
            <a:spLocks noGrp="1"/>
          </p:cNvSpPr>
          <p:nvPr>
            <p:ph type="title" idx="8"/>
          </p:nvPr>
        </p:nvSpPr>
        <p:spPr>
          <a:xfrm>
            <a:off x="713100" y="346458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KONSTRUKTOR KELAS TURUNAN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3985" name="Google Shape;3985;p58"/>
          <p:cNvPicPr preferRelativeResize="0"/>
          <p:nvPr/>
        </p:nvPicPr>
        <p:blipFill rotWithShape="1">
          <a:blip r:embed="rId3">
            <a:alphaModFix/>
          </a:blip>
          <a:srcRect l="16874" r="16874"/>
          <a:stretch/>
        </p:blipFill>
        <p:spPr>
          <a:xfrm>
            <a:off x="877193" y="1531589"/>
            <a:ext cx="2384019" cy="196117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989" name="Google Shape;3989;p58"/>
          <p:cNvGrpSpPr/>
          <p:nvPr/>
        </p:nvGrpSpPr>
        <p:grpSpPr>
          <a:xfrm rot="10800000">
            <a:off x="4008278" y="2472009"/>
            <a:ext cx="883262" cy="242091"/>
            <a:chOff x="2300350" y="2601250"/>
            <a:chExt cx="2275275" cy="623625"/>
          </a:xfrm>
        </p:grpSpPr>
        <p:sp>
          <p:nvSpPr>
            <p:cNvPr id="3990" name="Google Shape;3990;p5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3809999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96" name="Google Shape;3996;p58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3997" name="Google Shape;3997;p5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8"/>
          <p:cNvGrpSpPr/>
          <p:nvPr/>
        </p:nvGrpSpPr>
        <p:grpSpPr>
          <a:xfrm rot="5400000">
            <a:off x="2551252" y="696707"/>
            <a:ext cx="98902" cy="553090"/>
            <a:chOff x="4898850" y="4820550"/>
            <a:chExt cx="98902" cy="553090"/>
          </a:xfrm>
        </p:grpSpPr>
        <p:sp>
          <p:nvSpPr>
            <p:cNvPr id="4003" name="Google Shape;4003;p5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433C574D-2A0D-EFDA-383F-00439976F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13" y="1466223"/>
            <a:ext cx="2530601" cy="20919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Google Shape;3985;p58">
            <a:extLst>
              <a:ext uri="{FF2B5EF4-FFF2-40B4-BE49-F238E27FC236}">
                <a16:creationId xmlns:a16="http://schemas.microsoft.com/office/drawing/2014/main" id="{CDDFD3DA-4D4E-412B-B356-55325DA452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6874" r="16874"/>
          <a:stretch/>
        </p:blipFill>
        <p:spPr>
          <a:xfrm>
            <a:off x="5663006" y="1491424"/>
            <a:ext cx="2384019" cy="196117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F0C2462-4EF2-38D2-C157-30655AEC0B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304" y="1426058"/>
            <a:ext cx="2530601" cy="20919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Google Shape;2824;p37">
            <a:extLst>
              <a:ext uri="{FF2B5EF4-FFF2-40B4-BE49-F238E27FC236}">
                <a16:creationId xmlns:a16="http://schemas.microsoft.com/office/drawing/2014/main" id="{856C2A0D-E373-5ED9-E4F3-7709B8824A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76916" y="918724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CONTOH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A2FBAE-DAAC-6CB5-4FFF-B36A77DFE07F}"/>
              </a:ext>
            </a:extLst>
          </p:cNvPr>
          <p:cNvSpPr txBox="1"/>
          <p:nvPr/>
        </p:nvSpPr>
        <p:spPr>
          <a:xfrm>
            <a:off x="496760" y="3652077"/>
            <a:ext cx="31448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animal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parameter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itu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menginisialisasi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atribut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parameter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tersebut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ada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animal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kata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kunci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"String (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)"</a:t>
            </a:r>
            <a:endParaRPr lang="en-ID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AD2300-1E32-8A11-7A3E-0498E4BE2CED}"/>
              </a:ext>
            </a:extLst>
          </p:cNvPr>
          <p:cNvSpPr txBox="1"/>
          <p:nvPr/>
        </p:nvSpPr>
        <p:spPr>
          <a:xfrm>
            <a:off x="5328206" y="3583326"/>
            <a:ext cx="322641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Konstrutor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Kucing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dua parameter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warna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dan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memanggil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Setelah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itu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Kucing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dijalankan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mencetak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pesan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Kucing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4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dipanggil</a:t>
            </a:r>
            <a:r>
              <a:rPr lang="en-ID" sz="1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</a:t>
            </a:r>
            <a:r>
              <a:rPr lang="en-ID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878674117"/>
      </p:ext>
    </p:extLst>
  </p:cSld>
  <p:clrMapOvr>
    <a:masterClrMapping/>
  </p:clrMapOvr>
  <p:transition spd="slow">
    <p:push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8" name="Google Shape;4148;p61"/>
          <p:cNvSpPr txBox="1">
            <a:spLocks noGrp="1"/>
          </p:cNvSpPr>
          <p:nvPr>
            <p:ph type="title"/>
          </p:nvPr>
        </p:nvSpPr>
        <p:spPr>
          <a:xfrm>
            <a:off x="699290" y="2516845"/>
            <a:ext cx="758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" dirty="0">
                <a:solidFill>
                  <a:schemeClr val="accent2"/>
                </a:solidFill>
              </a:rPr>
              <a:t>PENGARUH CONTROL AKSES PADA</a:t>
            </a:r>
            <a:r>
              <a:rPr lang="en" dirty="0"/>
              <a:t> PEWARISAN</a:t>
            </a:r>
            <a:endParaRPr dirty="0"/>
          </a:p>
        </p:txBody>
      </p:sp>
      <p:sp>
        <p:nvSpPr>
          <p:cNvPr id="4149" name="Google Shape;4149;p61"/>
          <p:cNvSpPr txBox="1">
            <a:spLocks noGrp="1"/>
          </p:cNvSpPr>
          <p:nvPr>
            <p:ph type="title" idx="2"/>
          </p:nvPr>
        </p:nvSpPr>
        <p:spPr>
          <a:xfrm>
            <a:off x="5947190" y="1081310"/>
            <a:ext cx="23355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151" name="Google Shape;4151;p61"/>
          <p:cNvGrpSpPr/>
          <p:nvPr/>
        </p:nvGrpSpPr>
        <p:grpSpPr>
          <a:xfrm flipH="1">
            <a:off x="5577326" y="4423067"/>
            <a:ext cx="883262" cy="242091"/>
            <a:chOff x="2300350" y="2601250"/>
            <a:chExt cx="2275275" cy="623625"/>
          </a:xfrm>
        </p:grpSpPr>
        <p:sp>
          <p:nvSpPr>
            <p:cNvPr id="4152" name="Google Shape;4152;p6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8" name="Google Shape;4158;p61"/>
          <p:cNvGrpSpPr/>
          <p:nvPr/>
        </p:nvGrpSpPr>
        <p:grpSpPr>
          <a:xfrm rot="5400000">
            <a:off x="2406975" y="1552975"/>
            <a:ext cx="98902" cy="553090"/>
            <a:chOff x="4898850" y="4820550"/>
            <a:chExt cx="98902" cy="553090"/>
          </a:xfrm>
        </p:grpSpPr>
        <p:sp>
          <p:nvSpPr>
            <p:cNvPr id="4159" name="Google Shape;4159;p6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4" name="Google Shape;4164;p61"/>
          <p:cNvGrpSpPr/>
          <p:nvPr/>
        </p:nvGrpSpPr>
        <p:grpSpPr>
          <a:xfrm>
            <a:off x="1764792" y="3545691"/>
            <a:ext cx="1105976" cy="133969"/>
            <a:chOff x="8183182" y="663852"/>
            <a:chExt cx="1475028" cy="178673"/>
          </a:xfrm>
        </p:grpSpPr>
        <p:grpSp>
          <p:nvGrpSpPr>
            <p:cNvPr id="4165" name="Google Shape;4165;p6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166" name="Google Shape;4166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6" name="Google Shape;4176;p6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177" name="Google Shape;4177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87" name="Google Shape;4187;p61"/>
          <p:cNvGrpSpPr/>
          <p:nvPr/>
        </p:nvGrpSpPr>
        <p:grpSpPr>
          <a:xfrm rot="10800000">
            <a:off x="3861214" y="1283578"/>
            <a:ext cx="883262" cy="242091"/>
            <a:chOff x="2300350" y="2601250"/>
            <a:chExt cx="2275275" cy="623625"/>
          </a:xfrm>
        </p:grpSpPr>
        <p:sp>
          <p:nvSpPr>
            <p:cNvPr id="4188" name="Google Shape;4188;p6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61"/>
          <p:cNvGrpSpPr/>
          <p:nvPr/>
        </p:nvGrpSpPr>
        <p:grpSpPr>
          <a:xfrm rot="5400000">
            <a:off x="5527875" y="467850"/>
            <a:ext cx="98902" cy="553090"/>
            <a:chOff x="4898850" y="4820550"/>
            <a:chExt cx="98902" cy="553090"/>
          </a:xfrm>
        </p:grpSpPr>
        <p:sp>
          <p:nvSpPr>
            <p:cNvPr id="4195" name="Google Shape;4195;p6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726815" y="1257532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PENGARUH CONTROL AKSES PADA</a:t>
            </a:r>
            <a:r>
              <a:rPr lang="en" dirty="0"/>
              <a:t> PEWARISAN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4151278" y="2170167"/>
            <a:ext cx="4186948" cy="17048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07000"/>
              </a:lnSpc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Kontrol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akses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inheritance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membuat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konsep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pemrograman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berorientasi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objek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mengatur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akses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bagaimana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suatu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membuat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dirty="0"/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1923938" y="2765945"/>
            <a:ext cx="1973344" cy="1944156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708960" y="3844353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285727" y="347636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3937253" y="1796247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9" name="Google Shape;3859;p56"/>
          <p:cNvSpPr txBox="1">
            <a:spLocks noGrp="1"/>
          </p:cNvSpPr>
          <p:nvPr>
            <p:ph type="title"/>
          </p:nvPr>
        </p:nvSpPr>
        <p:spPr>
          <a:xfrm>
            <a:off x="788313" y="718679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PENGARUH CONTROL AKSES PADA</a:t>
            </a:r>
            <a:r>
              <a:rPr lang="en" dirty="0"/>
              <a:t> PEWARISAN</a:t>
            </a:r>
            <a:endParaRPr dirty="0"/>
          </a:p>
        </p:txBody>
      </p:sp>
      <p:grpSp>
        <p:nvGrpSpPr>
          <p:cNvPr id="3860" name="Google Shape;3860;p56"/>
          <p:cNvGrpSpPr/>
          <p:nvPr/>
        </p:nvGrpSpPr>
        <p:grpSpPr>
          <a:xfrm>
            <a:off x="4341053" y="3388487"/>
            <a:ext cx="442259" cy="397461"/>
            <a:chOff x="6868295" y="2735942"/>
            <a:chExt cx="392672" cy="417351"/>
          </a:xfrm>
        </p:grpSpPr>
        <p:sp>
          <p:nvSpPr>
            <p:cNvPr id="3861" name="Google Shape;3861;p56"/>
            <p:cNvSpPr/>
            <p:nvPr/>
          </p:nvSpPr>
          <p:spPr>
            <a:xfrm>
              <a:off x="6938141" y="2915654"/>
              <a:ext cx="74136" cy="160144"/>
            </a:xfrm>
            <a:custGeom>
              <a:avLst/>
              <a:gdLst/>
              <a:ahLst/>
              <a:cxnLst/>
              <a:rect l="l" t="t" r="r" b="b"/>
              <a:pathLst>
                <a:path w="2073" h="4478" extrusionOk="0">
                  <a:moveTo>
                    <a:pt x="691" y="0"/>
                  </a:moveTo>
                  <a:lnTo>
                    <a:pt x="691" y="2524"/>
                  </a:lnTo>
                  <a:cubicBezTo>
                    <a:pt x="691" y="2905"/>
                    <a:pt x="382" y="3215"/>
                    <a:pt x="24" y="3215"/>
                  </a:cubicBezTo>
                  <a:lnTo>
                    <a:pt x="0" y="3215"/>
                  </a:lnTo>
                  <a:lnTo>
                    <a:pt x="1048" y="4477"/>
                  </a:lnTo>
                  <a:lnTo>
                    <a:pt x="2072" y="3215"/>
                  </a:lnTo>
                  <a:cubicBezTo>
                    <a:pt x="1882" y="3215"/>
                    <a:pt x="1715" y="3144"/>
                    <a:pt x="1572" y="3001"/>
                  </a:cubicBezTo>
                  <a:cubicBezTo>
                    <a:pt x="1453" y="2882"/>
                    <a:pt x="1382" y="2715"/>
                    <a:pt x="1382" y="2524"/>
                  </a:cubicBez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6"/>
            <p:cNvSpPr/>
            <p:nvPr/>
          </p:nvSpPr>
          <p:spPr>
            <a:xfrm>
              <a:off x="7116996" y="2923308"/>
              <a:ext cx="74136" cy="160144"/>
            </a:xfrm>
            <a:custGeom>
              <a:avLst/>
              <a:gdLst/>
              <a:ahLst/>
              <a:cxnLst/>
              <a:rect l="l" t="t" r="r" b="b"/>
              <a:pathLst>
                <a:path w="2073" h="4478" extrusionOk="0">
                  <a:moveTo>
                    <a:pt x="1025" y="0"/>
                  </a:moveTo>
                  <a:lnTo>
                    <a:pt x="1" y="1263"/>
                  </a:lnTo>
                  <a:cubicBezTo>
                    <a:pt x="191" y="1263"/>
                    <a:pt x="358" y="1334"/>
                    <a:pt x="501" y="1477"/>
                  </a:cubicBezTo>
                  <a:cubicBezTo>
                    <a:pt x="620" y="1596"/>
                    <a:pt x="691" y="1763"/>
                    <a:pt x="691" y="1953"/>
                  </a:cubicBezTo>
                  <a:lnTo>
                    <a:pt x="691" y="4478"/>
                  </a:lnTo>
                  <a:lnTo>
                    <a:pt x="1382" y="4478"/>
                  </a:lnTo>
                  <a:lnTo>
                    <a:pt x="1382" y="1953"/>
                  </a:lnTo>
                  <a:cubicBezTo>
                    <a:pt x="1382" y="1572"/>
                    <a:pt x="1691" y="1263"/>
                    <a:pt x="2049" y="1263"/>
                  </a:cubicBezTo>
                  <a:lnTo>
                    <a:pt x="2072" y="1263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6"/>
            <p:cNvSpPr/>
            <p:nvPr/>
          </p:nvSpPr>
          <p:spPr>
            <a:xfrm>
              <a:off x="6868295" y="2826209"/>
              <a:ext cx="392672" cy="327084"/>
            </a:xfrm>
            <a:custGeom>
              <a:avLst/>
              <a:gdLst/>
              <a:ahLst/>
              <a:cxnLst/>
              <a:rect l="l" t="t" r="r" b="b"/>
              <a:pathLst>
                <a:path w="10980" h="9146" extrusionOk="0">
                  <a:moveTo>
                    <a:pt x="3668" y="1810"/>
                  </a:moveTo>
                  <a:cubicBezTo>
                    <a:pt x="3859" y="1810"/>
                    <a:pt x="4025" y="1977"/>
                    <a:pt x="4025" y="2168"/>
                  </a:cubicBezTo>
                  <a:lnTo>
                    <a:pt x="4025" y="5025"/>
                  </a:lnTo>
                  <a:lnTo>
                    <a:pt x="4740" y="5025"/>
                  </a:lnTo>
                  <a:cubicBezTo>
                    <a:pt x="5026" y="5025"/>
                    <a:pt x="5192" y="5359"/>
                    <a:pt x="5002" y="5573"/>
                  </a:cubicBezTo>
                  <a:lnTo>
                    <a:pt x="3263" y="7740"/>
                  </a:lnTo>
                  <a:cubicBezTo>
                    <a:pt x="3192" y="7824"/>
                    <a:pt x="3091" y="7865"/>
                    <a:pt x="2989" y="7865"/>
                  </a:cubicBezTo>
                  <a:cubicBezTo>
                    <a:pt x="2888" y="7865"/>
                    <a:pt x="2787" y="7824"/>
                    <a:pt x="2716" y="7740"/>
                  </a:cubicBezTo>
                  <a:lnTo>
                    <a:pt x="977" y="5573"/>
                  </a:lnTo>
                  <a:cubicBezTo>
                    <a:pt x="810" y="5359"/>
                    <a:pt x="953" y="5025"/>
                    <a:pt x="1239" y="5025"/>
                  </a:cubicBezTo>
                  <a:lnTo>
                    <a:pt x="1977" y="5025"/>
                  </a:lnTo>
                  <a:lnTo>
                    <a:pt x="1977" y="2168"/>
                  </a:lnTo>
                  <a:cubicBezTo>
                    <a:pt x="1977" y="1977"/>
                    <a:pt x="2120" y="1810"/>
                    <a:pt x="2311" y="1810"/>
                  </a:cubicBezTo>
                  <a:close/>
                  <a:moveTo>
                    <a:pt x="7990" y="1828"/>
                  </a:moveTo>
                  <a:cubicBezTo>
                    <a:pt x="8092" y="1828"/>
                    <a:pt x="8193" y="1870"/>
                    <a:pt x="8264" y="1953"/>
                  </a:cubicBezTo>
                  <a:lnTo>
                    <a:pt x="10003" y="4120"/>
                  </a:lnTo>
                  <a:cubicBezTo>
                    <a:pt x="10169" y="4335"/>
                    <a:pt x="10027" y="4668"/>
                    <a:pt x="9741" y="4668"/>
                  </a:cubicBezTo>
                  <a:lnTo>
                    <a:pt x="9003" y="4668"/>
                  </a:lnTo>
                  <a:lnTo>
                    <a:pt x="9003" y="7526"/>
                  </a:lnTo>
                  <a:cubicBezTo>
                    <a:pt x="9003" y="7716"/>
                    <a:pt x="8860" y="7883"/>
                    <a:pt x="8669" y="7883"/>
                  </a:cubicBezTo>
                  <a:lnTo>
                    <a:pt x="7312" y="7883"/>
                  </a:lnTo>
                  <a:cubicBezTo>
                    <a:pt x="7121" y="7883"/>
                    <a:pt x="6955" y="7716"/>
                    <a:pt x="6955" y="7526"/>
                  </a:cubicBezTo>
                  <a:lnTo>
                    <a:pt x="6955" y="4668"/>
                  </a:lnTo>
                  <a:lnTo>
                    <a:pt x="6240" y="4668"/>
                  </a:lnTo>
                  <a:cubicBezTo>
                    <a:pt x="5954" y="4668"/>
                    <a:pt x="5788" y="4335"/>
                    <a:pt x="5978" y="4120"/>
                  </a:cubicBezTo>
                  <a:lnTo>
                    <a:pt x="7717" y="1953"/>
                  </a:lnTo>
                  <a:cubicBezTo>
                    <a:pt x="7788" y="1870"/>
                    <a:pt x="7889" y="1828"/>
                    <a:pt x="7990" y="1828"/>
                  </a:cubicBezTo>
                  <a:close/>
                  <a:moveTo>
                    <a:pt x="6359" y="1"/>
                  </a:moveTo>
                  <a:cubicBezTo>
                    <a:pt x="6169" y="1"/>
                    <a:pt x="5978" y="48"/>
                    <a:pt x="5835" y="167"/>
                  </a:cubicBezTo>
                  <a:lnTo>
                    <a:pt x="5383" y="525"/>
                  </a:lnTo>
                  <a:cubicBezTo>
                    <a:pt x="5097" y="763"/>
                    <a:pt x="4716" y="906"/>
                    <a:pt x="4335" y="906"/>
                  </a:cubicBezTo>
                  <a:lnTo>
                    <a:pt x="1" y="906"/>
                  </a:lnTo>
                  <a:lnTo>
                    <a:pt x="1" y="8788"/>
                  </a:lnTo>
                  <a:cubicBezTo>
                    <a:pt x="1" y="8979"/>
                    <a:pt x="144" y="9145"/>
                    <a:pt x="334" y="9145"/>
                  </a:cubicBezTo>
                  <a:lnTo>
                    <a:pt x="10646" y="9145"/>
                  </a:lnTo>
                  <a:cubicBezTo>
                    <a:pt x="10836" y="9145"/>
                    <a:pt x="10979" y="8979"/>
                    <a:pt x="10979" y="8788"/>
                  </a:cubicBezTo>
                  <a:lnTo>
                    <a:pt x="109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>
              <a:off x="6868295" y="2735942"/>
              <a:ext cx="392672" cy="97953"/>
            </a:xfrm>
            <a:custGeom>
              <a:avLst/>
              <a:gdLst/>
              <a:ahLst/>
              <a:cxnLst/>
              <a:rect l="l" t="t" r="r" b="b"/>
              <a:pathLst>
                <a:path w="10980" h="2739" extrusionOk="0">
                  <a:moveTo>
                    <a:pt x="1382" y="1024"/>
                  </a:moveTo>
                  <a:cubicBezTo>
                    <a:pt x="1572" y="1024"/>
                    <a:pt x="1715" y="1191"/>
                    <a:pt x="1715" y="1382"/>
                  </a:cubicBezTo>
                  <a:cubicBezTo>
                    <a:pt x="1715" y="1572"/>
                    <a:pt x="1572" y="1715"/>
                    <a:pt x="1382" y="1715"/>
                  </a:cubicBezTo>
                  <a:cubicBezTo>
                    <a:pt x="1191" y="1715"/>
                    <a:pt x="1049" y="1572"/>
                    <a:pt x="1049" y="1382"/>
                  </a:cubicBezTo>
                  <a:cubicBezTo>
                    <a:pt x="1049" y="1191"/>
                    <a:pt x="1191" y="1024"/>
                    <a:pt x="1382" y="1024"/>
                  </a:cubicBezTo>
                  <a:close/>
                  <a:moveTo>
                    <a:pt x="2739" y="1024"/>
                  </a:moveTo>
                  <a:cubicBezTo>
                    <a:pt x="2930" y="1024"/>
                    <a:pt x="3073" y="1191"/>
                    <a:pt x="3073" y="1382"/>
                  </a:cubicBezTo>
                  <a:cubicBezTo>
                    <a:pt x="3097" y="1572"/>
                    <a:pt x="2930" y="1715"/>
                    <a:pt x="2739" y="1715"/>
                  </a:cubicBezTo>
                  <a:cubicBezTo>
                    <a:pt x="2549" y="1715"/>
                    <a:pt x="2406" y="1572"/>
                    <a:pt x="2406" y="1382"/>
                  </a:cubicBezTo>
                  <a:cubicBezTo>
                    <a:pt x="2406" y="1191"/>
                    <a:pt x="2549" y="1024"/>
                    <a:pt x="2739" y="1024"/>
                  </a:cubicBezTo>
                  <a:close/>
                  <a:moveTo>
                    <a:pt x="4097" y="1024"/>
                  </a:moveTo>
                  <a:cubicBezTo>
                    <a:pt x="4287" y="1024"/>
                    <a:pt x="4454" y="1191"/>
                    <a:pt x="4454" y="1382"/>
                  </a:cubicBezTo>
                  <a:cubicBezTo>
                    <a:pt x="4454" y="1572"/>
                    <a:pt x="4287" y="1715"/>
                    <a:pt x="4097" y="1715"/>
                  </a:cubicBezTo>
                  <a:cubicBezTo>
                    <a:pt x="3930" y="1715"/>
                    <a:pt x="3763" y="1572"/>
                    <a:pt x="3763" y="1382"/>
                  </a:cubicBezTo>
                  <a:cubicBezTo>
                    <a:pt x="3763" y="1191"/>
                    <a:pt x="3930" y="1024"/>
                    <a:pt x="4097" y="1024"/>
                  </a:cubicBezTo>
                  <a:close/>
                  <a:moveTo>
                    <a:pt x="334" y="0"/>
                  </a:moveTo>
                  <a:cubicBezTo>
                    <a:pt x="144" y="0"/>
                    <a:pt x="1" y="167"/>
                    <a:pt x="1" y="357"/>
                  </a:cubicBezTo>
                  <a:lnTo>
                    <a:pt x="1" y="2739"/>
                  </a:lnTo>
                  <a:lnTo>
                    <a:pt x="4335" y="2739"/>
                  </a:lnTo>
                  <a:cubicBezTo>
                    <a:pt x="4573" y="2739"/>
                    <a:pt x="4787" y="2667"/>
                    <a:pt x="4978" y="2525"/>
                  </a:cubicBezTo>
                  <a:lnTo>
                    <a:pt x="5407" y="2167"/>
                  </a:lnTo>
                  <a:cubicBezTo>
                    <a:pt x="5669" y="1953"/>
                    <a:pt x="6026" y="1834"/>
                    <a:pt x="6359" y="1834"/>
                  </a:cubicBezTo>
                  <a:lnTo>
                    <a:pt x="10979" y="1834"/>
                  </a:lnTo>
                  <a:lnTo>
                    <a:pt x="10979" y="357"/>
                  </a:lnTo>
                  <a:cubicBezTo>
                    <a:pt x="10979" y="167"/>
                    <a:pt x="10836" y="0"/>
                    <a:pt x="10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5" name="Google Shape;3865;p56"/>
          <p:cNvGrpSpPr/>
          <p:nvPr/>
        </p:nvGrpSpPr>
        <p:grpSpPr>
          <a:xfrm>
            <a:off x="5234968" y="1672608"/>
            <a:ext cx="2666240" cy="1151167"/>
            <a:chOff x="5337105" y="1512000"/>
            <a:chExt cx="2666240" cy="1151167"/>
          </a:xfrm>
        </p:grpSpPr>
        <p:sp>
          <p:nvSpPr>
            <p:cNvPr id="3866" name="Google Shape;3866;p56"/>
            <p:cNvSpPr/>
            <p:nvPr/>
          </p:nvSpPr>
          <p:spPr>
            <a:xfrm>
              <a:off x="5337105" y="1512000"/>
              <a:ext cx="2418300" cy="399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accent4"/>
                  </a:solidFill>
                  <a:latin typeface="Exo"/>
                  <a:ea typeface="Exo"/>
                  <a:cs typeface="Exo"/>
                  <a:sym typeface="Exo"/>
                </a:rPr>
                <a:t>Privat</a:t>
              </a:r>
              <a:endParaRPr sz="1800" b="1" dirty="0">
                <a:solidFill>
                  <a:schemeClr val="accent4"/>
                </a:solidFill>
                <a:latin typeface="Exo"/>
                <a:ea typeface="Exo"/>
                <a:cs typeface="Exo"/>
                <a:sym typeface="Exo"/>
              </a:endParaRPr>
            </a:p>
          </p:txBody>
        </p:sp>
        <p:sp>
          <p:nvSpPr>
            <p:cNvPr id="3867" name="Google Shape;3867;p56"/>
            <p:cNvSpPr txBox="1"/>
            <p:nvPr/>
          </p:nvSpPr>
          <p:spPr>
            <a:xfrm>
              <a:off x="5337105" y="2560623"/>
              <a:ext cx="2666240" cy="102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turunan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tidak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dapat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mengakses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property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atau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metode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private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dari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induknya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.</a:t>
              </a:r>
              <a:endParaRPr lang="en-ID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  <p:grpSp>
        <p:nvGrpSpPr>
          <p:cNvPr id="3868" name="Google Shape;3868;p56"/>
          <p:cNvGrpSpPr/>
          <p:nvPr/>
        </p:nvGrpSpPr>
        <p:grpSpPr>
          <a:xfrm>
            <a:off x="1340184" y="2539475"/>
            <a:ext cx="2488173" cy="1308273"/>
            <a:chOff x="1340184" y="2539475"/>
            <a:chExt cx="2488173" cy="1308273"/>
          </a:xfrm>
        </p:grpSpPr>
        <p:sp>
          <p:nvSpPr>
            <p:cNvPr id="3869" name="Google Shape;3869;p56"/>
            <p:cNvSpPr/>
            <p:nvPr/>
          </p:nvSpPr>
          <p:spPr>
            <a:xfrm>
              <a:off x="1410057" y="2539475"/>
              <a:ext cx="2418300" cy="399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>
                  <a:solidFill>
                    <a:schemeClr val="accent4"/>
                  </a:solidFill>
                  <a:latin typeface="Exo"/>
                  <a:ea typeface="Exo"/>
                  <a:cs typeface="Exo"/>
                  <a:sym typeface="Exo"/>
                </a:rPr>
                <a:t>Protected</a:t>
              </a:r>
              <a:endParaRPr sz="1800" b="1" dirty="0">
                <a:solidFill>
                  <a:schemeClr val="accent4"/>
                </a:solidFill>
                <a:latin typeface="Exo"/>
                <a:ea typeface="Exo"/>
                <a:cs typeface="Exo"/>
                <a:sym typeface="Exo"/>
              </a:endParaRPr>
            </a:p>
          </p:txBody>
        </p:sp>
        <p:sp>
          <p:nvSpPr>
            <p:cNvPr id="3870" name="Google Shape;3870;p56"/>
            <p:cNvSpPr txBox="1"/>
            <p:nvPr/>
          </p:nvSpPr>
          <p:spPr>
            <a:xfrm>
              <a:off x="1340184" y="3386048"/>
              <a:ext cx="241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lain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diluar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inheritance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tidak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dapat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mengakses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property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atau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metode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 protected</a:t>
              </a:r>
              <a:endParaRPr lang="en-ID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871" name="Google Shape;3871;p56"/>
          <p:cNvGrpSpPr/>
          <p:nvPr/>
        </p:nvGrpSpPr>
        <p:grpSpPr>
          <a:xfrm>
            <a:off x="4647213" y="3400707"/>
            <a:ext cx="3439208" cy="1213251"/>
            <a:chOff x="4647213" y="3400707"/>
            <a:chExt cx="3439208" cy="1213251"/>
          </a:xfrm>
        </p:grpSpPr>
        <p:sp>
          <p:nvSpPr>
            <p:cNvPr id="3872" name="Google Shape;3872;p56"/>
            <p:cNvSpPr/>
            <p:nvPr/>
          </p:nvSpPr>
          <p:spPr>
            <a:xfrm>
              <a:off x="5063419" y="3400707"/>
              <a:ext cx="2418300" cy="399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accent4"/>
                  </a:solidFill>
                  <a:latin typeface="Exo"/>
                  <a:ea typeface="Exo"/>
                  <a:cs typeface="Exo"/>
                  <a:sym typeface="Exo"/>
                </a:rPr>
                <a:t>Public</a:t>
              </a:r>
              <a:endParaRPr sz="1800" b="1" dirty="0">
                <a:solidFill>
                  <a:schemeClr val="accent4"/>
                </a:solidFill>
                <a:latin typeface="Exo"/>
                <a:ea typeface="Exo"/>
                <a:cs typeface="Exo"/>
                <a:sym typeface="Exo"/>
              </a:endParaRPr>
            </a:p>
          </p:txBody>
        </p:sp>
        <p:sp>
          <p:nvSpPr>
            <p:cNvPr id="3873" name="Google Shape;3873;p56"/>
            <p:cNvSpPr txBox="1"/>
            <p:nvPr/>
          </p:nvSpPr>
          <p:spPr>
            <a:xfrm>
              <a:off x="4647213" y="4152258"/>
              <a:ext cx="3439208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Memungkinkan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akses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ke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properti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atau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metode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dari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induk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induk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dan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turunan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,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serta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kelas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lain di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luar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</a:t>
              </a:r>
              <a:r>
                <a:rPr lang="en-ID" sz="1800" dirty="0" err="1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lingkup</a:t>
              </a:r>
              <a:r>
                <a:rPr lang="en-ID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inheritance.</a:t>
              </a:r>
              <a:endParaRPr dirty="0">
                <a:solidFill>
                  <a:schemeClr val="bg1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  <p:grpSp>
        <p:nvGrpSpPr>
          <p:cNvPr id="3874" name="Google Shape;3874;p56"/>
          <p:cNvGrpSpPr/>
          <p:nvPr/>
        </p:nvGrpSpPr>
        <p:grpSpPr>
          <a:xfrm>
            <a:off x="4575210" y="1700250"/>
            <a:ext cx="442259" cy="399901"/>
            <a:chOff x="4456875" y="2635825"/>
            <a:chExt cx="481825" cy="451700"/>
          </a:xfrm>
        </p:grpSpPr>
        <p:sp>
          <p:nvSpPr>
            <p:cNvPr id="3875" name="Google Shape;3875;p56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6" name="Google Shape;3876;p56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56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8" name="Google Shape;3878;p56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9" name="Google Shape;3879;p56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56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1" name="Google Shape;3881;p56"/>
          <p:cNvGrpSpPr/>
          <p:nvPr/>
        </p:nvGrpSpPr>
        <p:grpSpPr>
          <a:xfrm>
            <a:off x="3933429" y="2520200"/>
            <a:ext cx="411172" cy="413349"/>
            <a:chOff x="-61784125" y="3377700"/>
            <a:chExt cx="316650" cy="317450"/>
          </a:xfrm>
        </p:grpSpPr>
        <p:sp>
          <p:nvSpPr>
            <p:cNvPr id="3882" name="Google Shape;3882;p5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9" name="Google Shape;3889;p56"/>
          <p:cNvGrpSpPr/>
          <p:nvPr/>
        </p:nvGrpSpPr>
        <p:grpSpPr>
          <a:xfrm>
            <a:off x="1535910" y="1849044"/>
            <a:ext cx="883262" cy="242091"/>
            <a:chOff x="2300350" y="2601250"/>
            <a:chExt cx="2275275" cy="623625"/>
          </a:xfrm>
        </p:grpSpPr>
        <p:sp>
          <p:nvSpPr>
            <p:cNvPr id="3890" name="Google Shape;3890;p5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6" name="Google Shape;3896;p56"/>
          <p:cNvGrpSpPr/>
          <p:nvPr/>
        </p:nvGrpSpPr>
        <p:grpSpPr>
          <a:xfrm>
            <a:off x="7796595" y="2826991"/>
            <a:ext cx="2297800" cy="313751"/>
            <a:chOff x="7796595" y="2826991"/>
            <a:chExt cx="2297800" cy="313751"/>
          </a:xfrm>
        </p:grpSpPr>
        <p:sp>
          <p:nvSpPr>
            <p:cNvPr id="3897" name="Google Shape;3897;p56"/>
            <p:cNvSpPr/>
            <p:nvPr/>
          </p:nvSpPr>
          <p:spPr>
            <a:xfrm flipH="1">
              <a:off x="8099695" y="3072643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6"/>
            <p:cNvSpPr/>
            <p:nvPr/>
          </p:nvSpPr>
          <p:spPr>
            <a:xfrm flipH="1">
              <a:off x="7796595" y="2826991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9" name="Google Shape;3899;p56"/>
          <p:cNvGrpSpPr/>
          <p:nvPr/>
        </p:nvGrpSpPr>
        <p:grpSpPr>
          <a:xfrm rot="5400000">
            <a:off x="2440254" y="4163381"/>
            <a:ext cx="98902" cy="553090"/>
            <a:chOff x="4898850" y="4820550"/>
            <a:chExt cx="98902" cy="553090"/>
          </a:xfrm>
        </p:grpSpPr>
        <p:sp>
          <p:nvSpPr>
            <p:cNvPr id="3900" name="Google Shape;3900;p5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5" name="Google Shape;3905;p56"/>
          <p:cNvGrpSpPr/>
          <p:nvPr/>
        </p:nvGrpSpPr>
        <p:grpSpPr>
          <a:xfrm rot="-5400000">
            <a:off x="86414" y="2740003"/>
            <a:ext cx="883262" cy="242091"/>
            <a:chOff x="2300350" y="2601250"/>
            <a:chExt cx="2275275" cy="623625"/>
          </a:xfrm>
        </p:grpSpPr>
        <p:sp>
          <p:nvSpPr>
            <p:cNvPr id="3906" name="Google Shape;3906;p5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1"/>
          <p:cNvSpPr txBox="1">
            <a:spLocks noGrp="1"/>
          </p:cNvSpPr>
          <p:nvPr>
            <p:ph type="title"/>
          </p:nvPr>
        </p:nvSpPr>
        <p:spPr>
          <a:xfrm>
            <a:off x="713100" y="1143766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PENGARUH CONTROL AKSES PADA</a:t>
            </a:r>
            <a:r>
              <a:rPr lang="en" dirty="0"/>
              <a:t> PEWARISAN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020" name="Google Shape;3020;p41"/>
          <p:cNvGrpSpPr/>
          <p:nvPr/>
        </p:nvGrpSpPr>
        <p:grpSpPr>
          <a:xfrm>
            <a:off x="5419567" y="4501791"/>
            <a:ext cx="1105976" cy="133969"/>
            <a:chOff x="8183182" y="663852"/>
            <a:chExt cx="1475028" cy="178673"/>
          </a:xfrm>
        </p:grpSpPr>
        <p:grpSp>
          <p:nvGrpSpPr>
            <p:cNvPr id="3021" name="Google Shape;3021;p4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22" name="Google Shape;3022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2" name="Google Shape;3032;p4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33" name="Google Shape;3033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962778E-8922-F8D8-9F59-950030181A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432186"/>
              </p:ext>
            </p:extLst>
          </p:nvPr>
        </p:nvGraphicFramePr>
        <p:xfrm>
          <a:off x="1562291" y="2666208"/>
          <a:ext cx="5725160" cy="743460"/>
        </p:xfrm>
        <a:graphic>
          <a:graphicData uri="http://schemas.openxmlformats.org/drawingml/2006/table">
            <a:tbl>
              <a:tblPr firstRow="1" firstCol="1" bandRow="1">
                <a:tableStyleId>{775DCB02-9BB8-47FD-8907-85C794F793BA}</a:tableStyleId>
              </a:tblPr>
              <a:tblGrid>
                <a:gridCol w="1144905">
                  <a:extLst>
                    <a:ext uri="{9D8B030D-6E8A-4147-A177-3AD203B41FA5}">
                      <a16:colId xmlns:a16="http://schemas.microsoft.com/office/drawing/2014/main" val="1290506070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2471957018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143303901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1192262803"/>
                    </a:ext>
                  </a:extLst>
                </a:gridCol>
                <a:gridCol w="1145540">
                  <a:extLst>
                    <a:ext uri="{9D8B030D-6E8A-4147-A177-3AD203B41FA5}">
                      <a16:colId xmlns:a16="http://schemas.microsoft.com/office/drawing/2014/main" val="34504248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Modifier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Class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Package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Subclass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World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1655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Public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66329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Protected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No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104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Private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Ya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No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>
                          <a:effectLst/>
                        </a:rPr>
                        <a:t>No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AU" sz="1200" dirty="0">
                          <a:effectLst/>
                        </a:rPr>
                        <a:t>No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1370004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2744504631"/>
      </p:ext>
    </p:extLst>
  </p:cSld>
  <p:clrMapOvr>
    <a:masterClrMapping/>
  </p:clrMapOvr>
  <p:transition spd="slow">
    <p:push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5" name="Google Shape;4295;p63"/>
          <p:cNvSpPr txBox="1">
            <a:spLocks noGrp="1"/>
          </p:cNvSpPr>
          <p:nvPr>
            <p:ph type="title"/>
          </p:nvPr>
        </p:nvSpPr>
        <p:spPr>
          <a:xfrm>
            <a:off x="870256" y="2884621"/>
            <a:ext cx="756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2"/>
                </a:solidFill>
              </a:rPr>
              <a:t>PENGGUNAAN 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KEYWORD “SUPER”</a:t>
            </a:r>
            <a:endParaRPr dirty="0"/>
          </a:p>
        </p:txBody>
      </p:sp>
      <p:sp>
        <p:nvSpPr>
          <p:cNvPr id="4297" name="Google Shape;4297;p63"/>
          <p:cNvSpPr txBox="1">
            <a:spLocks noGrp="1"/>
          </p:cNvSpPr>
          <p:nvPr>
            <p:ph type="title" idx="2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4298" name="Google Shape;4298;p63"/>
          <p:cNvGrpSpPr/>
          <p:nvPr/>
        </p:nvGrpSpPr>
        <p:grpSpPr>
          <a:xfrm rot="-5400000" flipH="1">
            <a:off x="7383127" y="3012828"/>
            <a:ext cx="883262" cy="242091"/>
            <a:chOff x="2300350" y="2601250"/>
            <a:chExt cx="2275275" cy="623625"/>
          </a:xfrm>
        </p:grpSpPr>
        <p:sp>
          <p:nvSpPr>
            <p:cNvPr id="4299" name="Google Shape;4299;p6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5" name="Google Shape;4305;p63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4306" name="Google Shape;4306;p6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1" name="Google Shape;4311;p63"/>
          <p:cNvGrpSpPr/>
          <p:nvPr/>
        </p:nvGrpSpPr>
        <p:grpSpPr>
          <a:xfrm>
            <a:off x="2502517" y="715516"/>
            <a:ext cx="1105976" cy="133969"/>
            <a:chOff x="8183182" y="663852"/>
            <a:chExt cx="1475028" cy="178673"/>
          </a:xfrm>
        </p:grpSpPr>
        <p:grpSp>
          <p:nvGrpSpPr>
            <p:cNvPr id="4312" name="Google Shape;4312;p6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13" name="Google Shape;4313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3" name="Google Shape;4323;p6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24" name="Google Shape;4324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34" name="Google Shape;4334;p63"/>
          <p:cNvGrpSpPr/>
          <p:nvPr/>
        </p:nvGrpSpPr>
        <p:grpSpPr>
          <a:xfrm>
            <a:off x="5835364" y="1296428"/>
            <a:ext cx="883262" cy="242091"/>
            <a:chOff x="2300350" y="2601250"/>
            <a:chExt cx="2275275" cy="623625"/>
          </a:xfrm>
        </p:grpSpPr>
        <p:sp>
          <p:nvSpPr>
            <p:cNvPr id="4335" name="Google Shape;4335;p6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1" name="Google Shape;4341;p63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4342" name="Google Shape;4342;p6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8" name="Google Shape;4348;p63"/>
          <p:cNvGrpSpPr/>
          <p:nvPr/>
        </p:nvGrpSpPr>
        <p:grpSpPr>
          <a:xfrm rot="5400000">
            <a:off x="4397925" y="1382925"/>
            <a:ext cx="98902" cy="553090"/>
            <a:chOff x="4898850" y="4820550"/>
            <a:chExt cx="98902" cy="553090"/>
          </a:xfrm>
        </p:grpSpPr>
        <p:sp>
          <p:nvSpPr>
            <p:cNvPr id="4349" name="Google Shape;4349;p6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4" name="Google Shape;4354;p63"/>
          <p:cNvGrpSpPr/>
          <p:nvPr/>
        </p:nvGrpSpPr>
        <p:grpSpPr>
          <a:xfrm>
            <a:off x="5564542" y="4282016"/>
            <a:ext cx="1105976" cy="133969"/>
            <a:chOff x="8183182" y="663852"/>
            <a:chExt cx="1475028" cy="178673"/>
          </a:xfrm>
        </p:grpSpPr>
        <p:grpSp>
          <p:nvGrpSpPr>
            <p:cNvPr id="4355" name="Google Shape;4355;p6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56" name="Google Shape;4356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6" name="Google Shape;4366;p6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67" name="Google Shape;4367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5" name="Google Shape;4535;p68"/>
          <p:cNvPicPr preferRelativeResize="0"/>
          <p:nvPr/>
        </p:nvPicPr>
        <p:blipFill rotWithShape="1">
          <a:blip r:embed="rId3">
            <a:alphaModFix/>
          </a:blip>
          <a:srcRect l="17128" r="17121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4536" name="Google Shape;4536;p68"/>
          <p:cNvSpPr txBox="1">
            <a:spLocks noGrp="1"/>
          </p:cNvSpPr>
          <p:nvPr>
            <p:ph type="title"/>
          </p:nvPr>
        </p:nvSpPr>
        <p:spPr>
          <a:xfrm>
            <a:off x="865500" y="1323677"/>
            <a:ext cx="416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PENGGUNAAN 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KEYWORD “SUPER”</a:t>
            </a:r>
            <a:endParaRPr dirty="0"/>
          </a:p>
        </p:txBody>
      </p:sp>
      <p:sp>
        <p:nvSpPr>
          <p:cNvPr id="4537" name="Google Shape;4537;p68"/>
          <p:cNvSpPr txBox="1">
            <a:spLocks noGrp="1"/>
          </p:cNvSpPr>
          <p:nvPr>
            <p:ph type="subTitle" idx="1"/>
          </p:nvPr>
        </p:nvSpPr>
        <p:spPr>
          <a:xfrm>
            <a:off x="1031125" y="2325411"/>
            <a:ext cx="4166100" cy="191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Keyword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"super"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digunakan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Bahasa Java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mengakses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konstruktor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method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variabel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punya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superclass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turunan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subclass.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538" name="Google Shape;4538;p68"/>
          <p:cNvSpPr/>
          <p:nvPr/>
        </p:nvSpPr>
        <p:spPr>
          <a:xfrm>
            <a:off x="3246095" y="4391554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9" name="Google Shape;4539;p68"/>
          <p:cNvGrpSpPr/>
          <p:nvPr/>
        </p:nvGrpSpPr>
        <p:grpSpPr>
          <a:xfrm rot="-5400000">
            <a:off x="7445689" y="3626907"/>
            <a:ext cx="883262" cy="242091"/>
            <a:chOff x="2300350" y="2601250"/>
            <a:chExt cx="2275275" cy="623625"/>
          </a:xfrm>
        </p:grpSpPr>
        <p:sp>
          <p:nvSpPr>
            <p:cNvPr id="4540" name="Google Shape;4540;p6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6" name="Google Shape;4546;p68"/>
          <p:cNvGrpSpPr/>
          <p:nvPr/>
        </p:nvGrpSpPr>
        <p:grpSpPr>
          <a:xfrm>
            <a:off x="4789594" y="914919"/>
            <a:ext cx="1105976" cy="133969"/>
            <a:chOff x="8183182" y="663852"/>
            <a:chExt cx="1475028" cy="178673"/>
          </a:xfrm>
        </p:grpSpPr>
        <p:grpSp>
          <p:nvGrpSpPr>
            <p:cNvPr id="4547" name="Google Shape;4547;p6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548" name="Google Shape;4548;p6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6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6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6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58" name="Google Shape;4558;p6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559" name="Google Shape;4559;p6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69" name="Google Shape;4569;p68"/>
          <p:cNvGrpSpPr/>
          <p:nvPr/>
        </p:nvGrpSpPr>
        <p:grpSpPr>
          <a:xfrm rot="5400000">
            <a:off x="5285275" y="3708175"/>
            <a:ext cx="98902" cy="553090"/>
            <a:chOff x="4898850" y="4820550"/>
            <a:chExt cx="98902" cy="553090"/>
          </a:xfrm>
        </p:grpSpPr>
        <p:sp>
          <p:nvSpPr>
            <p:cNvPr id="4570" name="Google Shape;4570;p6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4657567" y="2475458"/>
            <a:ext cx="3394473" cy="189582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269445" y="2730291"/>
            <a:ext cx="3761560" cy="1206300"/>
          </a:xfrm>
        </p:spPr>
        <p:txBody>
          <a:bodyPr/>
          <a:lstStyle/>
          <a:p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Subclass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mewarisi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konstruktor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Superclass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keyword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"extends"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2078744" y="1509647"/>
            <a:ext cx="45568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4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Google Shape;2824;p37">
            <a:extLst>
              <a:ext uri="{FF2B5EF4-FFF2-40B4-BE49-F238E27FC236}">
                <a16:creationId xmlns:a16="http://schemas.microsoft.com/office/drawing/2014/main" id="{1EF396AE-1563-D4B5-A4B9-57FF62D447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50225" y="1537332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</a:rPr>
              <a:t>Contoh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Penggunaan</a:t>
            </a:r>
            <a:r>
              <a:rPr lang="en-US" dirty="0">
                <a:solidFill>
                  <a:schemeClr val="tx1"/>
                </a:solidFill>
              </a:rPr>
              <a:t> “Super” pada </a:t>
            </a:r>
            <a:r>
              <a:rPr lang="en-US" dirty="0" err="1">
                <a:solidFill>
                  <a:schemeClr val="tx1"/>
                </a:solidFill>
              </a:rPr>
              <a:t>Konstruktor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C1DD1E-F5E7-F053-B446-61ACA3077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99653"/>
            <a:ext cx="3560956" cy="2003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4832111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4657567" y="2475458"/>
            <a:ext cx="3394473" cy="189582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269444" y="2730291"/>
            <a:ext cx="4094399" cy="1206300"/>
          </a:xfrm>
        </p:spPr>
        <p:txBody>
          <a:bodyPr/>
          <a:lstStyle/>
          <a:p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Subclass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mewarisi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"print()"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Superclass.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Kemudian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"print()"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milik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Subclass,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kita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ingin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menambahkan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perintah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baru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tetapi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tetap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menjalankan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perintah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sudah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method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"print()"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Superclass. </a:t>
            </a:r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2078744" y="1509647"/>
            <a:ext cx="4556804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4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Google Shape;2824;p37">
            <a:extLst>
              <a:ext uri="{FF2B5EF4-FFF2-40B4-BE49-F238E27FC236}">
                <a16:creationId xmlns:a16="http://schemas.microsoft.com/office/drawing/2014/main" id="{1EF396AE-1563-D4B5-A4B9-57FF62D447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50225" y="1537332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</a:rPr>
              <a:t>Contoh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Penggunaan</a:t>
            </a:r>
            <a:r>
              <a:rPr lang="en-US" dirty="0">
                <a:solidFill>
                  <a:schemeClr val="tx1"/>
                </a:solidFill>
              </a:rPr>
              <a:t> “Super” pada Method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7EBF8C-E739-E4E2-6718-FA0B96380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326" y="2427065"/>
            <a:ext cx="3483567" cy="2011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342570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38"/>
          <p:cNvSpPr txBox="1">
            <a:spLocks noGrp="1"/>
          </p:cNvSpPr>
          <p:nvPr>
            <p:ph type="title"/>
          </p:nvPr>
        </p:nvSpPr>
        <p:spPr>
          <a:xfrm>
            <a:off x="713100" y="2757375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DASAR-DASAR</a:t>
            </a:r>
            <a:br>
              <a:rPr lang="en-US" dirty="0"/>
            </a:b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85" name="Google Shape;2885;p38"/>
          <p:cNvSpPr txBox="1">
            <a:spLocks noGrp="1"/>
          </p:cNvSpPr>
          <p:nvPr>
            <p:ph type="title" idx="2"/>
          </p:nvPr>
        </p:nvSpPr>
        <p:spPr>
          <a:xfrm>
            <a:off x="3012073" y="1289763"/>
            <a:ext cx="28791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886" name="Google Shape;2886;p38"/>
          <p:cNvGrpSpPr/>
          <p:nvPr/>
        </p:nvGrpSpPr>
        <p:grpSpPr>
          <a:xfrm rot="-5400000">
            <a:off x="2746096" y="55862"/>
            <a:ext cx="1823016" cy="296643"/>
            <a:chOff x="7857346" y="3902355"/>
            <a:chExt cx="1823016" cy="296643"/>
          </a:xfrm>
        </p:grpSpPr>
        <p:sp>
          <p:nvSpPr>
            <p:cNvPr id="2887" name="Google Shape;2887;p3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38"/>
          <p:cNvGrpSpPr/>
          <p:nvPr/>
        </p:nvGrpSpPr>
        <p:grpSpPr>
          <a:xfrm rot="5400000">
            <a:off x="1639375" y="1028400"/>
            <a:ext cx="98902" cy="553090"/>
            <a:chOff x="4898850" y="4820550"/>
            <a:chExt cx="98902" cy="553090"/>
          </a:xfrm>
        </p:grpSpPr>
        <p:sp>
          <p:nvSpPr>
            <p:cNvPr id="2894" name="Google Shape;2894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9" name="Google Shape;2899;p38"/>
          <p:cNvGrpSpPr/>
          <p:nvPr/>
        </p:nvGrpSpPr>
        <p:grpSpPr>
          <a:xfrm>
            <a:off x="1609176" y="4434219"/>
            <a:ext cx="1252897" cy="51000"/>
            <a:chOff x="2915381" y="4104819"/>
            <a:chExt cx="1252897" cy="51000"/>
          </a:xfrm>
        </p:grpSpPr>
        <p:sp>
          <p:nvSpPr>
            <p:cNvPr id="2900" name="Google Shape;2900;p3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4" name="Google Shape;2914;p38"/>
          <p:cNvGrpSpPr/>
          <p:nvPr/>
        </p:nvGrpSpPr>
        <p:grpSpPr>
          <a:xfrm>
            <a:off x="5495767" y="691791"/>
            <a:ext cx="1105976" cy="133969"/>
            <a:chOff x="8183182" y="663852"/>
            <a:chExt cx="1475028" cy="178673"/>
          </a:xfrm>
        </p:grpSpPr>
        <p:grpSp>
          <p:nvGrpSpPr>
            <p:cNvPr id="2915" name="Google Shape;2915;p3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16" name="Google Shape;2916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6" name="Google Shape;2926;p3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27" name="Google Shape;2927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37" name="Google Shape;2937;p38"/>
          <p:cNvGrpSpPr/>
          <p:nvPr/>
        </p:nvGrpSpPr>
        <p:grpSpPr>
          <a:xfrm rot="5400000">
            <a:off x="5968600" y="4273462"/>
            <a:ext cx="98902" cy="553090"/>
            <a:chOff x="4898850" y="4820550"/>
            <a:chExt cx="98902" cy="553090"/>
          </a:xfrm>
        </p:grpSpPr>
        <p:sp>
          <p:nvSpPr>
            <p:cNvPr id="2938" name="Google Shape;2938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101771035"/>
      </p:ext>
    </p:extLst>
  </p:cSld>
  <p:clrMapOvr>
    <a:masterClrMapping/>
  </p:clrMapOvr>
  <p:transition spd="slow">
    <p:push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4"/>
          <p:cNvSpPr txBox="1">
            <a:spLocks noGrp="1"/>
          </p:cNvSpPr>
          <p:nvPr>
            <p:ph type="title"/>
          </p:nvPr>
        </p:nvSpPr>
        <p:spPr>
          <a:xfrm>
            <a:off x="1993667" y="2735380"/>
            <a:ext cx="756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D" dirty="0"/>
              <a:t>METHOD </a:t>
            </a:r>
            <a:r>
              <a:rPr lang="en-ID" dirty="0">
                <a:solidFill>
                  <a:schemeClr val="accent2"/>
                </a:solidFill>
              </a:rPr>
              <a:t>OVERRIDING</a:t>
            </a:r>
          </a:p>
        </p:txBody>
      </p:sp>
      <p:sp>
        <p:nvSpPr>
          <p:cNvPr id="3161" name="Google Shape;3161;p44"/>
          <p:cNvSpPr txBox="1">
            <a:spLocks noGrp="1"/>
          </p:cNvSpPr>
          <p:nvPr>
            <p:ph type="title" idx="2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grpSp>
        <p:nvGrpSpPr>
          <p:cNvPr id="3162" name="Google Shape;3162;p44"/>
          <p:cNvGrpSpPr/>
          <p:nvPr/>
        </p:nvGrpSpPr>
        <p:grpSpPr>
          <a:xfrm flipH="1">
            <a:off x="7672202" y="3605178"/>
            <a:ext cx="883262" cy="242091"/>
            <a:chOff x="2300350" y="2601250"/>
            <a:chExt cx="2275275" cy="623625"/>
          </a:xfrm>
        </p:grpSpPr>
        <p:sp>
          <p:nvSpPr>
            <p:cNvPr id="3163" name="Google Shape;3163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9" name="Google Shape;3169;p44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3170" name="Google Shape;3170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5" name="Google Shape;3175;p44"/>
          <p:cNvGrpSpPr/>
          <p:nvPr/>
        </p:nvGrpSpPr>
        <p:grpSpPr>
          <a:xfrm>
            <a:off x="5776817" y="1332566"/>
            <a:ext cx="1105976" cy="133969"/>
            <a:chOff x="8183182" y="663852"/>
            <a:chExt cx="1475028" cy="178673"/>
          </a:xfrm>
        </p:grpSpPr>
        <p:grpSp>
          <p:nvGrpSpPr>
            <p:cNvPr id="3176" name="Google Shape;3176;p4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77" name="Google Shape;3177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7" name="Google Shape;3187;p4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88" name="Google Shape;3188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98" name="Google Shape;3198;p44"/>
          <p:cNvGrpSpPr/>
          <p:nvPr/>
        </p:nvGrpSpPr>
        <p:grpSpPr>
          <a:xfrm>
            <a:off x="5294901" y="4383719"/>
            <a:ext cx="1252897" cy="51000"/>
            <a:chOff x="2915381" y="4104819"/>
            <a:chExt cx="1252897" cy="51000"/>
          </a:xfrm>
        </p:grpSpPr>
        <p:sp>
          <p:nvSpPr>
            <p:cNvPr id="3199" name="Google Shape;3199;p4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3" name="Google Shape;3213;p44"/>
          <p:cNvGrpSpPr/>
          <p:nvPr/>
        </p:nvGrpSpPr>
        <p:grpSpPr>
          <a:xfrm>
            <a:off x="2621939" y="674428"/>
            <a:ext cx="883262" cy="242091"/>
            <a:chOff x="2300350" y="2601250"/>
            <a:chExt cx="2275275" cy="623625"/>
          </a:xfrm>
        </p:grpSpPr>
        <p:sp>
          <p:nvSpPr>
            <p:cNvPr id="3214" name="Google Shape;3214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0" name="Google Shape;3220;p44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3221" name="Google Shape;3221;p4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44"/>
          <p:cNvGrpSpPr/>
          <p:nvPr/>
        </p:nvGrpSpPr>
        <p:grpSpPr>
          <a:xfrm rot="5400000">
            <a:off x="3809575" y="1544225"/>
            <a:ext cx="98902" cy="553090"/>
            <a:chOff x="4898850" y="4820550"/>
            <a:chExt cx="98902" cy="553090"/>
          </a:xfrm>
        </p:grpSpPr>
        <p:sp>
          <p:nvSpPr>
            <p:cNvPr id="3228" name="Google Shape;3228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32201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675754" y="1225981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METHOD </a:t>
            </a:r>
            <a:r>
              <a:rPr lang="en-ID" dirty="0">
                <a:solidFill>
                  <a:schemeClr val="accent2"/>
                </a:solidFill>
              </a:rPr>
              <a:t>OVERRIDING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844811" y="2295148"/>
            <a:ext cx="4535480" cy="17037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lnSpc>
                <a:spcPct val="107000"/>
              </a:lnSpc>
            </a:pPr>
            <a:r>
              <a:rPr lang="en-AU" sz="1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ebuah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proses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pergantian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superclass oleh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subclass. </a:t>
            </a:r>
            <a:endParaRPr lang="en-ID" sz="24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lnSpc>
                <a:spcPct val="107000"/>
              </a:lnSpc>
            </a:pPr>
            <a:endParaRPr lang="en-A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4153224" y="355626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3486299" y="4671982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8664932"/>
      </p:ext>
    </p:extLst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ATURAN </a:t>
            </a:r>
            <a:r>
              <a:rPr lang="en" dirty="0">
                <a:solidFill>
                  <a:schemeClr val="accent2"/>
                </a:solidFill>
              </a:rPr>
              <a:t>INHERITANCE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5578604" y="1833506"/>
            <a:ext cx="2565905" cy="248300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57567" y="4577991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851650" y="690750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5CE00546-D100-88E4-4D7A-672B2CF90C0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06698" y="2479651"/>
            <a:ext cx="4094399" cy="1981669"/>
          </a:xfrm>
        </p:spPr>
        <p:txBody>
          <a:bodyPr/>
          <a:lstStyle/>
          <a:p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Cat dan Dog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mewarisi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</a:t>
            </a:r>
            <a:r>
              <a:rPr lang="en-AU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makeSound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()"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Animal dan meng-overriding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tersebut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implementasi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D" sz="1800" dirty="0">
              <a:solidFill>
                <a:schemeClr val="bg1"/>
              </a:solidFill>
            </a:endParaRPr>
          </a:p>
        </p:txBody>
      </p:sp>
      <p:sp>
        <p:nvSpPr>
          <p:cNvPr id="10" name="Google Shape;3060;p42">
            <a:extLst>
              <a:ext uri="{FF2B5EF4-FFF2-40B4-BE49-F238E27FC236}">
                <a16:creationId xmlns:a16="http://schemas.microsoft.com/office/drawing/2014/main" id="{FCD9C76C-8FDD-6C1E-1D0D-CE0099E065E5}"/>
              </a:ext>
            </a:extLst>
          </p:cNvPr>
          <p:cNvSpPr/>
          <p:nvPr/>
        </p:nvSpPr>
        <p:spPr>
          <a:xfrm>
            <a:off x="401980" y="1898334"/>
            <a:ext cx="4806748" cy="5837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4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Google Shape;2824;p37">
            <a:extLst>
              <a:ext uri="{FF2B5EF4-FFF2-40B4-BE49-F238E27FC236}">
                <a16:creationId xmlns:a16="http://schemas.microsoft.com/office/drawing/2014/main" id="{1EF396AE-1563-D4B5-A4B9-57FF62D447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1659" y="1848274"/>
            <a:ext cx="4383539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 err="1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AU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ontoh</a:t>
            </a:r>
            <a:r>
              <a:rPr lang="en-A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implementasi</a:t>
            </a:r>
            <a:r>
              <a:rPr lang="en-A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overriding pada Java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72431B-17FE-27B5-B374-4EC3883F9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804" y="1757443"/>
            <a:ext cx="2618646" cy="2659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79327684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3676857241"/>
      </p:ext>
    </p:extLst>
  </p:cSld>
  <p:clrMapOvr>
    <a:masterClrMapping/>
  </p:clrMapOvr>
  <p:transition spd="slow">
    <p:push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8" name="Google Shape;4148;p61"/>
          <p:cNvSpPr txBox="1">
            <a:spLocks noGrp="1"/>
          </p:cNvSpPr>
          <p:nvPr>
            <p:ph type="title"/>
          </p:nvPr>
        </p:nvSpPr>
        <p:spPr>
          <a:xfrm>
            <a:off x="699290" y="2516845"/>
            <a:ext cx="758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" dirty="0">
                <a:solidFill>
                  <a:schemeClr val="accent2"/>
                </a:solidFill>
              </a:rPr>
              <a:t>METHOD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 OVERLOADING</a:t>
            </a:r>
            <a:endParaRPr dirty="0"/>
          </a:p>
        </p:txBody>
      </p:sp>
      <p:sp>
        <p:nvSpPr>
          <p:cNvPr id="4149" name="Google Shape;4149;p61"/>
          <p:cNvSpPr txBox="1">
            <a:spLocks noGrp="1"/>
          </p:cNvSpPr>
          <p:nvPr>
            <p:ph type="title" idx="2"/>
          </p:nvPr>
        </p:nvSpPr>
        <p:spPr>
          <a:xfrm>
            <a:off x="5947190" y="1193064"/>
            <a:ext cx="23355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grpSp>
        <p:nvGrpSpPr>
          <p:cNvPr id="4151" name="Google Shape;4151;p61"/>
          <p:cNvGrpSpPr/>
          <p:nvPr/>
        </p:nvGrpSpPr>
        <p:grpSpPr>
          <a:xfrm flipH="1">
            <a:off x="5577326" y="4423067"/>
            <a:ext cx="883262" cy="242091"/>
            <a:chOff x="2300350" y="2601250"/>
            <a:chExt cx="2275275" cy="623625"/>
          </a:xfrm>
        </p:grpSpPr>
        <p:sp>
          <p:nvSpPr>
            <p:cNvPr id="4152" name="Google Shape;4152;p6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8" name="Google Shape;4158;p61"/>
          <p:cNvGrpSpPr/>
          <p:nvPr/>
        </p:nvGrpSpPr>
        <p:grpSpPr>
          <a:xfrm rot="5400000">
            <a:off x="2406975" y="1552975"/>
            <a:ext cx="98902" cy="553090"/>
            <a:chOff x="4898850" y="4820550"/>
            <a:chExt cx="98902" cy="553090"/>
          </a:xfrm>
        </p:grpSpPr>
        <p:sp>
          <p:nvSpPr>
            <p:cNvPr id="4159" name="Google Shape;4159;p6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4" name="Google Shape;4164;p61"/>
          <p:cNvGrpSpPr/>
          <p:nvPr/>
        </p:nvGrpSpPr>
        <p:grpSpPr>
          <a:xfrm>
            <a:off x="1764792" y="3545691"/>
            <a:ext cx="1105976" cy="133969"/>
            <a:chOff x="8183182" y="663852"/>
            <a:chExt cx="1475028" cy="178673"/>
          </a:xfrm>
        </p:grpSpPr>
        <p:grpSp>
          <p:nvGrpSpPr>
            <p:cNvPr id="4165" name="Google Shape;4165;p6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166" name="Google Shape;4166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6" name="Google Shape;4176;p6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177" name="Google Shape;4177;p6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87" name="Google Shape;4187;p61"/>
          <p:cNvGrpSpPr/>
          <p:nvPr/>
        </p:nvGrpSpPr>
        <p:grpSpPr>
          <a:xfrm rot="10800000">
            <a:off x="3861214" y="1283578"/>
            <a:ext cx="883262" cy="242091"/>
            <a:chOff x="2300350" y="2601250"/>
            <a:chExt cx="2275275" cy="623625"/>
          </a:xfrm>
        </p:grpSpPr>
        <p:sp>
          <p:nvSpPr>
            <p:cNvPr id="4188" name="Google Shape;4188;p6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61"/>
          <p:cNvGrpSpPr/>
          <p:nvPr/>
        </p:nvGrpSpPr>
        <p:grpSpPr>
          <a:xfrm rot="5400000">
            <a:off x="5527875" y="467850"/>
            <a:ext cx="98902" cy="553090"/>
            <a:chOff x="4898850" y="4820550"/>
            <a:chExt cx="98902" cy="553090"/>
          </a:xfrm>
        </p:grpSpPr>
        <p:sp>
          <p:nvSpPr>
            <p:cNvPr id="4195" name="Google Shape;4195;p6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10223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9" name="Google Shape;3699;p53"/>
          <p:cNvSpPr txBox="1">
            <a:spLocks noGrp="1"/>
          </p:cNvSpPr>
          <p:nvPr>
            <p:ph type="title"/>
          </p:nvPr>
        </p:nvSpPr>
        <p:spPr>
          <a:xfrm>
            <a:off x="1034184" y="1280363"/>
            <a:ext cx="6780000" cy="5204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2"/>
                </a:solidFill>
              </a:rPr>
              <a:t>METHOD </a:t>
            </a:r>
            <a:r>
              <a:rPr lang="en" sz="3200" dirty="0"/>
              <a:t>OVERLOADING</a:t>
            </a:r>
            <a:endParaRPr sz="3200" dirty="0"/>
          </a:p>
        </p:txBody>
      </p:sp>
      <p:grpSp>
        <p:nvGrpSpPr>
          <p:cNvPr id="3700" name="Google Shape;3700;p53"/>
          <p:cNvGrpSpPr/>
          <p:nvPr/>
        </p:nvGrpSpPr>
        <p:grpSpPr>
          <a:xfrm rot="10800000">
            <a:off x="2054539" y="4031203"/>
            <a:ext cx="883262" cy="242091"/>
            <a:chOff x="2300350" y="2601250"/>
            <a:chExt cx="2275275" cy="623625"/>
          </a:xfrm>
        </p:grpSpPr>
        <p:sp>
          <p:nvSpPr>
            <p:cNvPr id="3701" name="Google Shape;3701;p5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7" name="Google Shape;3707;p53"/>
          <p:cNvGrpSpPr/>
          <p:nvPr/>
        </p:nvGrpSpPr>
        <p:grpSpPr>
          <a:xfrm>
            <a:off x="6010292" y="904716"/>
            <a:ext cx="1105976" cy="133969"/>
            <a:chOff x="8183182" y="663852"/>
            <a:chExt cx="1475028" cy="178673"/>
          </a:xfrm>
        </p:grpSpPr>
        <p:grpSp>
          <p:nvGrpSpPr>
            <p:cNvPr id="3708" name="Google Shape;3708;p5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709" name="Google Shape;3709;p5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5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5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5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5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9" name="Google Shape;3719;p5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720" name="Google Shape;3720;p5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5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5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5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5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5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5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5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5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30" name="Google Shape;3730;p53"/>
          <p:cNvGrpSpPr/>
          <p:nvPr/>
        </p:nvGrpSpPr>
        <p:grpSpPr>
          <a:xfrm>
            <a:off x="5447301" y="4459919"/>
            <a:ext cx="1252897" cy="51000"/>
            <a:chOff x="2915381" y="4104819"/>
            <a:chExt cx="1252897" cy="51000"/>
          </a:xfrm>
        </p:grpSpPr>
        <p:sp>
          <p:nvSpPr>
            <p:cNvPr id="3731" name="Google Shape;3731;p5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014;p41">
            <a:extLst>
              <a:ext uri="{FF2B5EF4-FFF2-40B4-BE49-F238E27FC236}">
                <a16:creationId xmlns:a16="http://schemas.microsoft.com/office/drawing/2014/main" id="{E658E65E-D742-54AA-3374-78667C2A81F3}"/>
              </a:ext>
            </a:extLst>
          </p:cNvPr>
          <p:cNvSpPr txBox="1">
            <a:spLocks/>
          </p:cNvSpPr>
          <p:nvPr/>
        </p:nvSpPr>
        <p:spPr>
          <a:xfrm>
            <a:off x="2861694" y="216488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7288C8-EAA3-1781-9C42-152C96258804}"/>
              </a:ext>
            </a:extLst>
          </p:cNvPr>
          <p:cNvSpPr txBox="1"/>
          <p:nvPr/>
        </p:nvSpPr>
        <p:spPr>
          <a:xfrm>
            <a:off x="2238566" y="2438783"/>
            <a:ext cx="4371236" cy="1263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28600" algn="ctr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Proses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beberapa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nama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namun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parameter yang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jumlah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tipe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data, dan </a:t>
            </a:r>
            <a:r>
              <a:rPr lang="en-ID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urutan</a:t>
            </a:r>
            <a:r>
              <a:rPr lang="en-ID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parameter.</a:t>
            </a:r>
            <a:endParaRPr lang="en-ID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3B55C9-66A9-D971-3389-78248DDB1DFD}"/>
              </a:ext>
            </a:extLst>
          </p:cNvPr>
          <p:cNvCxnSpPr>
            <a:stCxn id="3699" idx="2"/>
            <a:endCxn id="4" idx="0"/>
          </p:cNvCxnSpPr>
          <p:nvPr/>
        </p:nvCxnSpPr>
        <p:spPr>
          <a:xfrm>
            <a:off x="4424184" y="1800787"/>
            <a:ext cx="0" cy="63799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37"/>
          <p:cNvSpPr txBox="1">
            <a:spLocks noGrp="1"/>
          </p:cNvSpPr>
          <p:nvPr>
            <p:ph type="title"/>
          </p:nvPr>
        </p:nvSpPr>
        <p:spPr>
          <a:xfrm>
            <a:off x="2217720" y="661570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CONTOH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25" name="Google Shape;2825;p37"/>
          <p:cNvSpPr txBox="1">
            <a:spLocks noGrp="1"/>
          </p:cNvSpPr>
          <p:nvPr>
            <p:ph type="subTitle" idx="1"/>
          </p:nvPr>
        </p:nvSpPr>
        <p:spPr>
          <a:xfrm>
            <a:off x="3945649" y="1486984"/>
            <a:ext cx="4276517" cy="1840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Calculator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tiga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bernama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"add"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tapi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parameter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Method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pertama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dua integer dan return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penjumlahan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keduanya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Method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kedua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tiga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integer dan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reurn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penjumlahan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ketiganya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ketiga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dua double dan return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penjumlahan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keduanya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/>
            <a:endParaRPr lang="en-ID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26" name="Google Shape;2826;p37"/>
          <p:cNvGrpSpPr/>
          <p:nvPr/>
        </p:nvGrpSpPr>
        <p:grpSpPr>
          <a:xfrm flipH="1">
            <a:off x="4130369" y="3895005"/>
            <a:ext cx="883262" cy="242091"/>
            <a:chOff x="2300350" y="2601250"/>
            <a:chExt cx="2275275" cy="623625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27C9DF9-90DE-E9A4-E38D-F47C35C29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328" y="1583473"/>
            <a:ext cx="2549525" cy="24325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19216039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841997134"/>
      </p:ext>
    </p:extLst>
  </p:cSld>
  <p:clrMapOvr>
    <a:masterClrMapping/>
  </p:clrMapOvr>
  <p:transition spd="slow">
    <p:push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5" name="Google Shape;4295;p63"/>
          <p:cNvSpPr txBox="1">
            <a:spLocks noGrp="1"/>
          </p:cNvSpPr>
          <p:nvPr>
            <p:ph type="title"/>
          </p:nvPr>
        </p:nvSpPr>
        <p:spPr>
          <a:xfrm>
            <a:off x="870256" y="2884621"/>
            <a:ext cx="756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2"/>
                </a:solidFill>
              </a:rPr>
              <a:t>PEMANGGILAN 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METHOD</a:t>
            </a:r>
            <a:endParaRPr dirty="0"/>
          </a:p>
        </p:txBody>
      </p:sp>
      <p:sp>
        <p:nvSpPr>
          <p:cNvPr id="4297" name="Google Shape;4297;p63"/>
          <p:cNvSpPr txBox="1">
            <a:spLocks noGrp="1"/>
          </p:cNvSpPr>
          <p:nvPr>
            <p:ph type="title" idx="2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grpSp>
        <p:nvGrpSpPr>
          <p:cNvPr id="4298" name="Google Shape;4298;p63"/>
          <p:cNvGrpSpPr/>
          <p:nvPr/>
        </p:nvGrpSpPr>
        <p:grpSpPr>
          <a:xfrm rot="-5400000" flipH="1">
            <a:off x="7383127" y="3012828"/>
            <a:ext cx="883262" cy="242091"/>
            <a:chOff x="2300350" y="2601250"/>
            <a:chExt cx="2275275" cy="623625"/>
          </a:xfrm>
        </p:grpSpPr>
        <p:sp>
          <p:nvSpPr>
            <p:cNvPr id="4299" name="Google Shape;4299;p6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5" name="Google Shape;4305;p63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4306" name="Google Shape;4306;p6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1" name="Google Shape;4311;p63"/>
          <p:cNvGrpSpPr/>
          <p:nvPr/>
        </p:nvGrpSpPr>
        <p:grpSpPr>
          <a:xfrm>
            <a:off x="2502517" y="715516"/>
            <a:ext cx="1105976" cy="133969"/>
            <a:chOff x="8183182" y="663852"/>
            <a:chExt cx="1475028" cy="178673"/>
          </a:xfrm>
        </p:grpSpPr>
        <p:grpSp>
          <p:nvGrpSpPr>
            <p:cNvPr id="4312" name="Google Shape;4312;p6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13" name="Google Shape;4313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3" name="Google Shape;4323;p6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24" name="Google Shape;4324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34" name="Google Shape;4334;p63"/>
          <p:cNvGrpSpPr/>
          <p:nvPr/>
        </p:nvGrpSpPr>
        <p:grpSpPr>
          <a:xfrm>
            <a:off x="5835364" y="1296428"/>
            <a:ext cx="883262" cy="242091"/>
            <a:chOff x="2300350" y="2601250"/>
            <a:chExt cx="2275275" cy="623625"/>
          </a:xfrm>
        </p:grpSpPr>
        <p:sp>
          <p:nvSpPr>
            <p:cNvPr id="4335" name="Google Shape;4335;p6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1" name="Google Shape;4341;p63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4342" name="Google Shape;4342;p6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8" name="Google Shape;4348;p63"/>
          <p:cNvGrpSpPr/>
          <p:nvPr/>
        </p:nvGrpSpPr>
        <p:grpSpPr>
          <a:xfrm rot="5400000">
            <a:off x="4397925" y="1382925"/>
            <a:ext cx="98902" cy="553090"/>
            <a:chOff x="4898850" y="4820550"/>
            <a:chExt cx="98902" cy="553090"/>
          </a:xfrm>
        </p:grpSpPr>
        <p:sp>
          <p:nvSpPr>
            <p:cNvPr id="4349" name="Google Shape;4349;p6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4" name="Google Shape;4354;p63"/>
          <p:cNvGrpSpPr/>
          <p:nvPr/>
        </p:nvGrpSpPr>
        <p:grpSpPr>
          <a:xfrm>
            <a:off x="5564542" y="4282016"/>
            <a:ext cx="1105976" cy="133969"/>
            <a:chOff x="8183182" y="663852"/>
            <a:chExt cx="1475028" cy="178673"/>
          </a:xfrm>
        </p:grpSpPr>
        <p:grpSp>
          <p:nvGrpSpPr>
            <p:cNvPr id="4355" name="Google Shape;4355;p6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4356" name="Google Shape;4356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6" name="Google Shape;4366;p6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4367" name="Google Shape;4367;p6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56408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683421" y="794573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DASAR-DASAR INHERITANCE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1004219" y="2481192"/>
            <a:ext cx="4535480" cy="17037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lnSpc>
                <a:spcPct val="107000"/>
              </a:lnSpc>
            </a:pP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Inheritance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proses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pewarisan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data dan method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class yang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telah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kepada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class </a:t>
            </a:r>
            <a:r>
              <a:rPr lang="en-AU" sz="2400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AU" sz="24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Sebuah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class di Java,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bisa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lebih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keturunan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class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Class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akan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warisan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properti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method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class </a:t>
            </a:r>
            <a:r>
              <a:rPr lang="en-AU" sz="2400" spc="15" dirty="0" err="1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ibu</a:t>
            </a:r>
            <a:r>
              <a:rPr lang="en-AU" sz="2400" spc="15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24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lnSpc>
                <a:spcPct val="107000"/>
              </a:lnSpc>
            </a:pPr>
            <a:endParaRPr lang="en-A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4169100" y="804378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3486299" y="4671982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5895014"/>
      </p:ext>
    </p:extLst>
  </p:cSld>
  <p:clrMapOvr>
    <a:masterClrMapping/>
  </p:clrMapOvr>
  <p:transition spd="slow">
    <p:push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726815" y="1257532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PEMANGGILAN 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METHOD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4151278" y="2170167"/>
            <a:ext cx="4186948" cy="17048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>
              <a:lnSpc>
                <a:spcPct val="107000"/>
              </a:lnSpc>
            </a:pP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Java,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memanggil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superclass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subclass,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kita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menggunakan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kata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kunci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"super"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menuju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variable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induk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1923938" y="2765945"/>
            <a:ext cx="1973344" cy="1944156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708960" y="3844353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285727" y="347636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3937253" y="1796247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0922681"/>
      </p:ext>
    </p:extLst>
  </p:cSld>
  <p:clrMapOvr>
    <a:masterClrMapping/>
  </p:clrMapOvr>
  <p:transition spd="slow">
    <p:push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37"/>
          <p:cNvSpPr txBox="1">
            <a:spLocks noGrp="1"/>
          </p:cNvSpPr>
          <p:nvPr>
            <p:ph type="title"/>
          </p:nvPr>
        </p:nvSpPr>
        <p:spPr>
          <a:xfrm>
            <a:off x="2217720" y="661570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CONTOH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25" name="Google Shape;2825;p37"/>
          <p:cNvSpPr txBox="1">
            <a:spLocks noGrp="1"/>
          </p:cNvSpPr>
          <p:nvPr>
            <p:ph type="subTitle" idx="1"/>
          </p:nvPr>
        </p:nvSpPr>
        <p:spPr>
          <a:xfrm>
            <a:off x="363820" y="2091684"/>
            <a:ext cx="4276517" cy="1840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Cat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mewarisi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</a:t>
            </a:r>
            <a:r>
              <a:rPr lang="en-AU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makeSound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()"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Animal dan meng-overriding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tersebut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pengunaan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berbeda</a:t>
            </a:r>
            <a:endParaRPr lang="en-ID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826" name="Google Shape;2826;p37"/>
          <p:cNvGrpSpPr/>
          <p:nvPr/>
        </p:nvGrpSpPr>
        <p:grpSpPr>
          <a:xfrm flipH="1">
            <a:off x="3058662" y="3724807"/>
            <a:ext cx="883262" cy="242091"/>
            <a:chOff x="2300350" y="2601250"/>
            <a:chExt cx="2275275" cy="623625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D9E3A15-3567-29B4-2239-E80859CF0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575" y="1671248"/>
            <a:ext cx="3025876" cy="255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90428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38"/>
          <p:cNvSpPr txBox="1">
            <a:spLocks noGrp="1"/>
          </p:cNvSpPr>
          <p:nvPr>
            <p:ph type="title"/>
          </p:nvPr>
        </p:nvSpPr>
        <p:spPr>
          <a:xfrm>
            <a:off x="713100" y="2929265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PENGGUNAAN KEYWORD</a:t>
            </a:r>
            <a:br>
              <a:rPr lang="en-US" dirty="0"/>
            </a:br>
            <a:r>
              <a:rPr lang="en" dirty="0">
                <a:solidFill>
                  <a:schemeClr val="accent2"/>
                </a:solidFill>
              </a:rPr>
              <a:t>”FINAL”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85" name="Google Shape;2885;p38"/>
          <p:cNvSpPr txBox="1">
            <a:spLocks noGrp="1"/>
          </p:cNvSpPr>
          <p:nvPr>
            <p:ph type="title" idx="2"/>
          </p:nvPr>
        </p:nvSpPr>
        <p:spPr>
          <a:xfrm>
            <a:off x="3012073" y="1289763"/>
            <a:ext cx="28791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grpSp>
        <p:nvGrpSpPr>
          <p:cNvPr id="2886" name="Google Shape;2886;p38"/>
          <p:cNvGrpSpPr/>
          <p:nvPr/>
        </p:nvGrpSpPr>
        <p:grpSpPr>
          <a:xfrm rot="-5400000">
            <a:off x="2746096" y="55862"/>
            <a:ext cx="1823016" cy="296643"/>
            <a:chOff x="7857346" y="3902355"/>
            <a:chExt cx="1823016" cy="296643"/>
          </a:xfrm>
        </p:grpSpPr>
        <p:sp>
          <p:nvSpPr>
            <p:cNvPr id="2887" name="Google Shape;2887;p3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38"/>
          <p:cNvGrpSpPr/>
          <p:nvPr/>
        </p:nvGrpSpPr>
        <p:grpSpPr>
          <a:xfrm rot="5400000">
            <a:off x="1639375" y="1028400"/>
            <a:ext cx="98902" cy="553090"/>
            <a:chOff x="4898850" y="4820550"/>
            <a:chExt cx="98902" cy="553090"/>
          </a:xfrm>
        </p:grpSpPr>
        <p:sp>
          <p:nvSpPr>
            <p:cNvPr id="2894" name="Google Shape;2894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9" name="Google Shape;2899;p38"/>
          <p:cNvGrpSpPr/>
          <p:nvPr/>
        </p:nvGrpSpPr>
        <p:grpSpPr>
          <a:xfrm>
            <a:off x="1609176" y="4434219"/>
            <a:ext cx="1252897" cy="51000"/>
            <a:chOff x="2915381" y="4104819"/>
            <a:chExt cx="1252897" cy="51000"/>
          </a:xfrm>
        </p:grpSpPr>
        <p:sp>
          <p:nvSpPr>
            <p:cNvPr id="2900" name="Google Shape;2900;p3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4" name="Google Shape;2914;p38"/>
          <p:cNvGrpSpPr/>
          <p:nvPr/>
        </p:nvGrpSpPr>
        <p:grpSpPr>
          <a:xfrm>
            <a:off x="5495767" y="691791"/>
            <a:ext cx="1105976" cy="133969"/>
            <a:chOff x="8183182" y="663852"/>
            <a:chExt cx="1475028" cy="178673"/>
          </a:xfrm>
        </p:grpSpPr>
        <p:grpSp>
          <p:nvGrpSpPr>
            <p:cNvPr id="2915" name="Google Shape;2915;p3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16" name="Google Shape;2916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6" name="Google Shape;2926;p3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27" name="Google Shape;2927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37" name="Google Shape;2937;p38"/>
          <p:cNvGrpSpPr/>
          <p:nvPr/>
        </p:nvGrpSpPr>
        <p:grpSpPr>
          <a:xfrm rot="5400000">
            <a:off x="5968600" y="4273462"/>
            <a:ext cx="98902" cy="553090"/>
            <a:chOff x="4898850" y="4820550"/>
            <a:chExt cx="98902" cy="553090"/>
          </a:xfrm>
        </p:grpSpPr>
        <p:sp>
          <p:nvSpPr>
            <p:cNvPr id="2938" name="Google Shape;2938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6983691"/>
      </p:ext>
    </p:extLst>
  </p:cSld>
  <p:clrMapOvr>
    <a:masterClrMapping/>
  </p:clrMapOvr>
  <p:transition spd="slow">
    <p:randomBar dir="vert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9" name="Google Shape;3059;p42"/>
          <p:cNvSpPr/>
          <p:nvPr/>
        </p:nvSpPr>
        <p:spPr>
          <a:xfrm>
            <a:off x="5671074" y="2984573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42"/>
          <p:cNvSpPr/>
          <p:nvPr/>
        </p:nvSpPr>
        <p:spPr>
          <a:xfrm>
            <a:off x="1431036" y="2664949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61" name="Google Shape;3061;p42"/>
          <p:cNvSpPr txBox="1">
            <a:spLocks noGrp="1"/>
          </p:cNvSpPr>
          <p:nvPr>
            <p:ph type="title" idx="4"/>
          </p:nvPr>
        </p:nvSpPr>
        <p:spPr>
          <a:xfrm>
            <a:off x="713099" y="539400"/>
            <a:ext cx="813327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PENGGUNAAN KEYWORD </a:t>
            </a:r>
            <a:r>
              <a:rPr lang="en" dirty="0">
                <a:solidFill>
                  <a:schemeClr val="accent2"/>
                </a:solidFill>
              </a:rPr>
              <a:t>”FINAL”</a:t>
            </a:r>
            <a:endParaRPr dirty="0"/>
          </a:p>
        </p:txBody>
      </p:sp>
      <p:sp>
        <p:nvSpPr>
          <p:cNvPr id="3062" name="Google Shape;3062;p42"/>
          <p:cNvSpPr txBox="1">
            <a:spLocks noGrp="1"/>
          </p:cNvSpPr>
          <p:nvPr>
            <p:ph type="title"/>
          </p:nvPr>
        </p:nvSpPr>
        <p:spPr>
          <a:xfrm>
            <a:off x="1691768" y="2742564"/>
            <a:ext cx="1885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Final Class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3063" name="Google Shape;3063;p42"/>
          <p:cNvSpPr txBox="1">
            <a:spLocks noGrp="1"/>
          </p:cNvSpPr>
          <p:nvPr>
            <p:ph type="subTitle" idx="1"/>
          </p:nvPr>
        </p:nvSpPr>
        <p:spPr>
          <a:xfrm>
            <a:off x="4572000" y="3489662"/>
            <a:ext cx="4366325" cy="9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Ketika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dideklarasikan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sebagai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final method pada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kita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tidak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mengganti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implementasi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men override method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tersebut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pada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endParaRPr dirty="0"/>
          </a:p>
        </p:txBody>
      </p:sp>
      <p:sp>
        <p:nvSpPr>
          <p:cNvPr id="3064" name="Google Shape;3064;p42"/>
          <p:cNvSpPr txBox="1">
            <a:spLocks noGrp="1"/>
          </p:cNvSpPr>
          <p:nvPr>
            <p:ph type="title" idx="2"/>
          </p:nvPr>
        </p:nvSpPr>
        <p:spPr>
          <a:xfrm>
            <a:off x="5888951" y="3071892"/>
            <a:ext cx="1885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Final Method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3065" name="Google Shape;3065;p42"/>
          <p:cNvSpPr txBox="1">
            <a:spLocks noGrp="1"/>
          </p:cNvSpPr>
          <p:nvPr>
            <p:ph type="subTitle" idx="3"/>
          </p:nvPr>
        </p:nvSpPr>
        <p:spPr>
          <a:xfrm>
            <a:off x="1013635" y="1439982"/>
            <a:ext cx="3404721" cy="9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Ketika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dideklarasikan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sebagai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final class,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kita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tidak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membuat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tersebut</a:t>
            </a:r>
            <a:endParaRPr dirty="0"/>
          </a:p>
        </p:txBody>
      </p:sp>
      <p:pic>
        <p:nvPicPr>
          <p:cNvPr id="3066" name="Google Shape;3066;p42"/>
          <p:cNvPicPr preferRelativeResize="0"/>
          <p:nvPr/>
        </p:nvPicPr>
        <p:blipFill rotWithShape="1">
          <a:blip r:embed="rId3">
            <a:alphaModFix/>
          </a:blip>
          <a:srcRect t="17293" b="17300"/>
          <a:stretch/>
        </p:blipFill>
        <p:spPr>
          <a:xfrm>
            <a:off x="5399951" y="1310336"/>
            <a:ext cx="2863800" cy="1516651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067" name="Google Shape;3067;p42"/>
          <p:cNvPicPr preferRelativeResize="0"/>
          <p:nvPr/>
        </p:nvPicPr>
        <p:blipFill rotWithShape="1">
          <a:blip r:embed="rId4">
            <a:alphaModFix/>
          </a:blip>
          <a:srcRect t="17997" b="17997"/>
          <a:stretch/>
        </p:blipFill>
        <p:spPr>
          <a:xfrm>
            <a:off x="929268" y="3287525"/>
            <a:ext cx="3218628" cy="1449004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068" name="Google Shape;3068;p42"/>
          <p:cNvGrpSpPr/>
          <p:nvPr/>
        </p:nvGrpSpPr>
        <p:grpSpPr>
          <a:xfrm>
            <a:off x="7812807" y="883512"/>
            <a:ext cx="1520982" cy="302065"/>
            <a:chOff x="5642557" y="-150670"/>
            <a:chExt cx="1520982" cy="302065"/>
          </a:xfrm>
        </p:grpSpPr>
        <p:sp>
          <p:nvSpPr>
            <p:cNvPr id="3069" name="Google Shape;3069;p4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4" name="Google Shape;3074;p42"/>
          <p:cNvGrpSpPr/>
          <p:nvPr/>
        </p:nvGrpSpPr>
        <p:grpSpPr>
          <a:xfrm flipH="1">
            <a:off x="4642698" y="4690792"/>
            <a:ext cx="1105976" cy="133969"/>
            <a:chOff x="8183182" y="663852"/>
            <a:chExt cx="1475028" cy="178673"/>
          </a:xfrm>
        </p:grpSpPr>
        <p:grpSp>
          <p:nvGrpSpPr>
            <p:cNvPr id="3075" name="Google Shape;3075;p4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76" name="Google Shape;3076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97" name="Google Shape;3097;p42"/>
          <p:cNvGrpSpPr/>
          <p:nvPr/>
        </p:nvGrpSpPr>
        <p:grpSpPr>
          <a:xfrm rot="5400000">
            <a:off x="1365772" y="967145"/>
            <a:ext cx="98902" cy="553090"/>
            <a:chOff x="4898850" y="4820550"/>
            <a:chExt cx="98902" cy="553090"/>
          </a:xfrm>
        </p:grpSpPr>
        <p:sp>
          <p:nvSpPr>
            <p:cNvPr id="3098" name="Google Shape;3098;p4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698A3BB-2B34-BD42-949B-490646A29B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84" y="3224514"/>
            <a:ext cx="3312795" cy="16002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6CC6DD-A8B4-4240-D5E2-A6AD8C979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1042" y="1296828"/>
            <a:ext cx="2958571" cy="15952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push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42785" y="4995179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297198" y="1903558"/>
            <a:ext cx="65088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accent2"/>
                </a:solidFill>
              </a:rPr>
              <a:t>ANY QUESTION</a:t>
            </a:r>
            <a:endParaRPr sz="5000" dirty="0"/>
          </a:p>
        </p:txBody>
      </p:sp>
    </p:spTree>
    <p:extLst>
      <p:ext uri="{BB962C8B-B14F-4D97-AF65-F5344CB8AC3E}">
        <p14:creationId xmlns:p14="http://schemas.microsoft.com/office/powerpoint/2010/main" val="2848420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42785" y="4995179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33"/>
          <p:cNvSpPr txBox="1">
            <a:spLocks noGrp="1"/>
          </p:cNvSpPr>
          <p:nvPr>
            <p:ph type="title"/>
          </p:nvPr>
        </p:nvSpPr>
        <p:spPr>
          <a:xfrm>
            <a:off x="3961746" y="2484307"/>
            <a:ext cx="399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THANK </a:t>
            </a:r>
            <a:br>
              <a:rPr lang="en-US" sz="5000" dirty="0"/>
            </a:br>
            <a:r>
              <a:rPr lang="en-US" sz="5000" dirty="0"/>
              <a:t>YOU </a:t>
            </a:r>
            <a:endParaRPr sz="5000" dirty="0"/>
          </a:p>
        </p:txBody>
      </p:sp>
    </p:spTree>
    <p:extLst>
      <p:ext uri="{BB962C8B-B14F-4D97-AF65-F5344CB8AC3E}">
        <p14:creationId xmlns:p14="http://schemas.microsoft.com/office/powerpoint/2010/main" val="405242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4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DASAR-DASAR INHERITANCE</a:t>
            </a:r>
            <a:endParaRPr dirty="0"/>
          </a:p>
        </p:txBody>
      </p:sp>
      <p:grpSp>
        <p:nvGrpSpPr>
          <p:cNvPr id="2991" name="Google Shape;2991;p40"/>
          <p:cNvGrpSpPr/>
          <p:nvPr/>
        </p:nvGrpSpPr>
        <p:grpSpPr>
          <a:xfrm>
            <a:off x="8413420" y="2363704"/>
            <a:ext cx="649405" cy="649405"/>
            <a:chOff x="2292475" y="1241300"/>
            <a:chExt cx="3605800" cy="3605800"/>
          </a:xfrm>
        </p:grpSpPr>
        <p:sp>
          <p:nvSpPr>
            <p:cNvPr id="2992" name="Google Shape;2992;p40"/>
            <p:cNvSpPr/>
            <p:nvPr/>
          </p:nvSpPr>
          <p:spPr>
            <a:xfrm>
              <a:off x="2644500" y="2377775"/>
              <a:ext cx="2900725" cy="1623850"/>
            </a:xfrm>
            <a:custGeom>
              <a:avLst/>
              <a:gdLst/>
              <a:ahLst/>
              <a:cxnLst/>
              <a:rect l="l" t="t" r="r" b="b"/>
              <a:pathLst>
                <a:path w="116029" h="64954" extrusionOk="0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292475" y="4213225"/>
              <a:ext cx="915725" cy="633875"/>
            </a:xfrm>
            <a:custGeom>
              <a:avLst/>
              <a:gdLst/>
              <a:ahLst/>
              <a:cxnLst/>
              <a:rect l="l" t="t" r="r" b="b"/>
              <a:pathLst>
                <a:path w="36629" h="25355" extrusionOk="0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4981550" y="4213225"/>
              <a:ext cx="916725" cy="633875"/>
            </a:xfrm>
            <a:custGeom>
              <a:avLst/>
              <a:gdLst/>
              <a:ahLst/>
              <a:cxnLst/>
              <a:rect l="l" t="t" r="r" b="b"/>
              <a:pathLst>
                <a:path w="36669" h="25355" extrusionOk="0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3637525" y="4213225"/>
              <a:ext cx="915700" cy="633875"/>
            </a:xfrm>
            <a:custGeom>
              <a:avLst/>
              <a:gdLst/>
              <a:ahLst/>
              <a:cxnLst/>
              <a:rect l="l" t="t" r="r" b="b"/>
              <a:pathLst>
                <a:path w="36628" h="25355" extrusionOk="0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93775" y="1241300"/>
              <a:ext cx="2402175" cy="985925"/>
            </a:xfrm>
            <a:custGeom>
              <a:avLst/>
              <a:gdLst/>
              <a:ahLst/>
              <a:cxnLst/>
              <a:rect l="l" t="t" r="r" b="b"/>
              <a:pathLst>
                <a:path w="96087" h="39437" extrusionOk="0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7" name="Google Shape;2997;p40"/>
          <p:cNvGrpSpPr/>
          <p:nvPr/>
        </p:nvGrpSpPr>
        <p:grpSpPr>
          <a:xfrm>
            <a:off x="741249" y="1171722"/>
            <a:ext cx="777278" cy="649553"/>
            <a:chOff x="1026975" y="1090575"/>
            <a:chExt cx="4572225" cy="3820900"/>
          </a:xfrm>
        </p:grpSpPr>
        <p:sp>
          <p:nvSpPr>
            <p:cNvPr id="2998" name="Google Shape;2998;p40"/>
            <p:cNvSpPr/>
            <p:nvPr/>
          </p:nvSpPr>
          <p:spPr>
            <a:xfrm>
              <a:off x="1026975" y="1552700"/>
              <a:ext cx="4572225" cy="3358775"/>
            </a:xfrm>
            <a:custGeom>
              <a:avLst/>
              <a:gdLst/>
              <a:ahLst/>
              <a:cxnLst/>
              <a:rect l="l" t="t" r="r" b="b"/>
              <a:pathLst>
                <a:path w="182889" h="134351" extrusionOk="0">
                  <a:moveTo>
                    <a:pt x="5350" y="0"/>
                  </a:moveTo>
                  <a:cubicBezTo>
                    <a:pt x="2393" y="0"/>
                    <a:pt x="1" y="2392"/>
                    <a:pt x="1" y="5350"/>
                  </a:cubicBezTo>
                  <a:lnTo>
                    <a:pt x="1" y="115605"/>
                  </a:lnTo>
                  <a:cubicBezTo>
                    <a:pt x="1" y="118563"/>
                    <a:pt x="2393" y="120998"/>
                    <a:pt x="5350" y="120998"/>
                  </a:cubicBezTo>
                  <a:lnTo>
                    <a:pt x="73504" y="120998"/>
                  </a:lnTo>
                  <a:cubicBezTo>
                    <a:pt x="75809" y="128696"/>
                    <a:pt x="82985" y="134351"/>
                    <a:pt x="91423" y="134351"/>
                  </a:cubicBezTo>
                  <a:cubicBezTo>
                    <a:pt x="99904" y="134351"/>
                    <a:pt x="107080" y="128696"/>
                    <a:pt x="109386" y="120998"/>
                  </a:cubicBezTo>
                  <a:lnTo>
                    <a:pt x="177539" y="120998"/>
                  </a:lnTo>
                  <a:cubicBezTo>
                    <a:pt x="180497" y="120998"/>
                    <a:pt x="182889" y="118563"/>
                    <a:pt x="182889" y="115605"/>
                  </a:cubicBezTo>
                  <a:lnTo>
                    <a:pt x="182889" y="5350"/>
                  </a:lnTo>
                  <a:cubicBezTo>
                    <a:pt x="182889" y="2392"/>
                    <a:pt x="180497" y="0"/>
                    <a:pt x="177539" y="0"/>
                  </a:cubicBezTo>
                  <a:lnTo>
                    <a:pt x="172189" y="0"/>
                  </a:lnTo>
                  <a:lnTo>
                    <a:pt x="172189" y="94032"/>
                  </a:lnTo>
                  <a:cubicBezTo>
                    <a:pt x="172189" y="102862"/>
                    <a:pt x="165144" y="110081"/>
                    <a:pt x="156445" y="110081"/>
                  </a:cubicBezTo>
                  <a:lnTo>
                    <a:pt x="26401" y="110081"/>
                  </a:lnTo>
                  <a:cubicBezTo>
                    <a:pt x="17746" y="110081"/>
                    <a:pt x="10700" y="102862"/>
                    <a:pt x="10700" y="94032"/>
                  </a:cubicBezTo>
                  <a:lnTo>
                    <a:pt x="10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0"/>
            <p:cNvSpPr/>
            <p:nvPr/>
          </p:nvSpPr>
          <p:spPr>
            <a:xfrm>
              <a:off x="3447375" y="1090575"/>
              <a:ext cx="1615775" cy="2946700"/>
            </a:xfrm>
            <a:custGeom>
              <a:avLst/>
              <a:gdLst/>
              <a:ahLst/>
              <a:cxnLst/>
              <a:rect l="l" t="t" r="r" b="b"/>
              <a:pathLst>
                <a:path w="64631" h="117868" extrusionOk="0">
                  <a:moveTo>
                    <a:pt x="43145" y="21399"/>
                  </a:moveTo>
                  <a:cubicBezTo>
                    <a:pt x="46103" y="21399"/>
                    <a:pt x="48495" y="23835"/>
                    <a:pt x="48495" y="26792"/>
                  </a:cubicBezTo>
                  <a:lnTo>
                    <a:pt x="48495" y="48191"/>
                  </a:lnTo>
                  <a:cubicBezTo>
                    <a:pt x="48495" y="51149"/>
                    <a:pt x="46103" y="53584"/>
                    <a:pt x="43145" y="53584"/>
                  </a:cubicBezTo>
                  <a:lnTo>
                    <a:pt x="21355" y="53584"/>
                  </a:lnTo>
                  <a:cubicBezTo>
                    <a:pt x="18398" y="53584"/>
                    <a:pt x="16006" y="51149"/>
                    <a:pt x="16006" y="48191"/>
                  </a:cubicBezTo>
                  <a:lnTo>
                    <a:pt x="16006" y="26792"/>
                  </a:lnTo>
                  <a:cubicBezTo>
                    <a:pt x="16006" y="23835"/>
                    <a:pt x="18398" y="21399"/>
                    <a:pt x="21355" y="21399"/>
                  </a:cubicBezTo>
                  <a:close/>
                  <a:moveTo>
                    <a:pt x="43145" y="64284"/>
                  </a:moveTo>
                  <a:cubicBezTo>
                    <a:pt x="46103" y="64284"/>
                    <a:pt x="48495" y="66676"/>
                    <a:pt x="48495" y="69633"/>
                  </a:cubicBezTo>
                  <a:cubicBezTo>
                    <a:pt x="48495" y="72591"/>
                    <a:pt x="46103" y="74983"/>
                    <a:pt x="43145" y="74983"/>
                  </a:cubicBezTo>
                  <a:lnTo>
                    <a:pt x="21355" y="74983"/>
                  </a:lnTo>
                  <a:cubicBezTo>
                    <a:pt x="18398" y="74983"/>
                    <a:pt x="16006" y="72591"/>
                    <a:pt x="16006" y="69633"/>
                  </a:cubicBezTo>
                  <a:cubicBezTo>
                    <a:pt x="16006" y="66676"/>
                    <a:pt x="18398" y="64284"/>
                    <a:pt x="21355" y="64284"/>
                  </a:cubicBezTo>
                  <a:close/>
                  <a:moveTo>
                    <a:pt x="43145" y="85726"/>
                  </a:moveTo>
                  <a:cubicBezTo>
                    <a:pt x="46103" y="85726"/>
                    <a:pt x="48495" y="88118"/>
                    <a:pt x="48495" y="91075"/>
                  </a:cubicBezTo>
                  <a:cubicBezTo>
                    <a:pt x="48495" y="94033"/>
                    <a:pt x="46103" y="96425"/>
                    <a:pt x="43145" y="96425"/>
                  </a:cubicBezTo>
                  <a:lnTo>
                    <a:pt x="21355" y="96425"/>
                  </a:lnTo>
                  <a:cubicBezTo>
                    <a:pt x="18398" y="96425"/>
                    <a:pt x="16006" y="94033"/>
                    <a:pt x="16006" y="91075"/>
                  </a:cubicBezTo>
                  <a:cubicBezTo>
                    <a:pt x="16006" y="88118"/>
                    <a:pt x="18398" y="85726"/>
                    <a:pt x="21355" y="85726"/>
                  </a:cubicBezTo>
                  <a:close/>
                  <a:moveTo>
                    <a:pt x="0" y="1"/>
                  </a:moveTo>
                  <a:lnTo>
                    <a:pt x="0" y="117867"/>
                  </a:lnTo>
                  <a:lnTo>
                    <a:pt x="59629" y="117867"/>
                  </a:lnTo>
                  <a:cubicBezTo>
                    <a:pt x="62413" y="117867"/>
                    <a:pt x="64631" y="115475"/>
                    <a:pt x="64631" y="112517"/>
                  </a:cubicBezTo>
                  <a:lnTo>
                    <a:pt x="64631" y="5350"/>
                  </a:lnTo>
                  <a:cubicBezTo>
                    <a:pt x="64631" y="2393"/>
                    <a:pt x="62413" y="1"/>
                    <a:pt x="59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0"/>
            <p:cNvSpPr/>
            <p:nvPr/>
          </p:nvSpPr>
          <p:spPr>
            <a:xfrm>
              <a:off x="4114975" y="1894125"/>
              <a:ext cx="277300" cy="267500"/>
            </a:xfrm>
            <a:custGeom>
              <a:avLst/>
              <a:gdLst/>
              <a:ahLst/>
              <a:cxnLst/>
              <a:rect l="l" t="t" r="r" b="b"/>
              <a:pathLst>
                <a:path w="11092" h="10700" extrusionOk="0">
                  <a:moveTo>
                    <a:pt x="1" y="0"/>
                  </a:moveTo>
                  <a:lnTo>
                    <a:pt x="1" y="10699"/>
                  </a:lnTo>
                  <a:lnTo>
                    <a:pt x="11091" y="1069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0"/>
            <p:cNvSpPr/>
            <p:nvPr/>
          </p:nvSpPr>
          <p:spPr>
            <a:xfrm>
              <a:off x="1563025" y="1090575"/>
              <a:ext cx="1615800" cy="2946700"/>
            </a:xfrm>
            <a:custGeom>
              <a:avLst/>
              <a:gdLst/>
              <a:ahLst/>
              <a:cxnLst/>
              <a:rect l="l" t="t" r="r" b="b"/>
              <a:pathLst>
                <a:path w="64632" h="117868" extrusionOk="0">
                  <a:moveTo>
                    <a:pt x="43276" y="21399"/>
                  </a:moveTo>
                  <a:cubicBezTo>
                    <a:pt x="46234" y="21399"/>
                    <a:pt x="48626" y="23835"/>
                    <a:pt x="48626" y="26792"/>
                  </a:cubicBezTo>
                  <a:cubicBezTo>
                    <a:pt x="48626" y="29750"/>
                    <a:pt x="46234" y="32142"/>
                    <a:pt x="43276" y="32142"/>
                  </a:cubicBezTo>
                  <a:lnTo>
                    <a:pt x="21486" y="32142"/>
                  </a:lnTo>
                  <a:cubicBezTo>
                    <a:pt x="18529" y="32142"/>
                    <a:pt x="16137" y="29750"/>
                    <a:pt x="16137" y="26792"/>
                  </a:cubicBezTo>
                  <a:cubicBezTo>
                    <a:pt x="16137" y="23835"/>
                    <a:pt x="18529" y="21399"/>
                    <a:pt x="21486" y="21399"/>
                  </a:cubicBezTo>
                  <a:close/>
                  <a:moveTo>
                    <a:pt x="43276" y="42841"/>
                  </a:moveTo>
                  <a:cubicBezTo>
                    <a:pt x="46234" y="42841"/>
                    <a:pt x="48626" y="45234"/>
                    <a:pt x="48626" y="48191"/>
                  </a:cubicBezTo>
                  <a:cubicBezTo>
                    <a:pt x="48626" y="51149"/>
                    <a:pt x="46234" y="53584"/>
                    <a:pt x="43276" y="53584"/>
                  </a:cubicBezTo>
                  <a:lnTo>
                    <a:pt x="21486" y="53584"/>
                  </a:lnTo>
                  <a:cubicBezTo>
                    <a:pt x="18529" y="53584"/>
                    <a:pt x="16137" y="51149"/>
                    <a:pt x="16137" y="48191"/>
                  </a:cubicBezTo>
                  <a:cubicBezTo>
                    <a:pt x="16137" y="45234"/>
                    <a:pt x="18529" y="42841"/>
                    <a:pt x="21486" y="42841"/>
                  </a:cubicBezTo>
                  <a:close/>
                  <a:moveTo>
                    <a:pt x="43276" y="64284"/>
                  </a:moveTo>
                  <a:cubicBezTo>
                    <a:pt x="46234" y="64284"/>
                    <a:pt x="48626" y="66676"/>
                    <a:pt x="48626" y="69633"/>
                  </a:cubicBezTo>
                  <a:cubicBezTo>
                    <a:pt x="48626" y="72591"/>
                    <a:pt x="46234" y="74983"/>
                    <a:pt x="43276" y="74983"/>
                  </a:cubicBezTo>
                  <a:lnTo>
                    <a:pt x="21486" y="74983"/>
                  </a:lnTo>
                  <a:cubicBezTo>
                    <a:pt x="18529" y="74983"/>
                    <a:pt x="16137" y="72591"/>
                    <a:pt x="16137" y="69633"/>
                  </a:cubicBezTo>
                  <a:cubicBezTo>
                    <a:pt x="16137" y="66676"/>
                    <a:pt x="18529" y="64284"/>
                    <a:pt x="21486" y="64284"/>
                  </a:cubicBezTo>
                  <a:close/>
                  <a:moveTo>
                    <a:pt x="43276" y="85726"/>
                  </a:moveTo>
                  <a:cubicBezTo>
                    <a:pt x="46234" y="85726"/>
                    <a:pt x="48626" y="88118"/>
                    <a:pt x="48626" y="91075"/>
                  </a:cubicBezTo>
                  <a:cubicBezTo>
                    <a:pt x="48626" y="94033"/>
                    <a:pt x="46234" y="96425"/>
                    <a:pt x="43276" y="96425"/>
                  </a:cubicBezTo>
                  <a:lnTo>
                    <a:pt x="21486" y="96425"/>
                  </a:lnTo>
                  <a:cubicBezTo>
                    <a:pt x="18529" y="96425"/>
                    <a:pt x="16137" y="94033"/>
                    <a:pt x="16137" y="91075"/>
                  </a:cubicBezTo>
                  <a:cubicBezTo>
                    <a:pt x="16137" y="88118"/>
                    <a:pt x="18529" y="85726"/>
                    <a:pt x="21486" y="85726"/>
                  </a:cubicBezTo>
                  <a:close/>
                  <a:moveTo>
                    <a:pt x="4959" y="1"/>
                  </a:moveTo>
                  <a:cubicBezTo>
                    <a:pt x="2219" y="1"/>
                    <a:pt x="1" y="2393"/>
                    <a:pt x="1" y="5350"/>
                  </a:cubicBezTo>
                  <a:lnTo>
                    <a:pt x="1" y="112517"/>
                  </a:lnTo>
                  <a:cubicBezTo>
                    <a:pt x="1" y="115475"/>
                    <a:pt x="2219" y="117867"/>
                    <a:pt x="4959" y="117867"/>
                  </a:cubicBezTo>
                  <a:lnTo>
                    <a:pt x="64631" y="117867"/>
                  </a:lnTo>
                  <a:lnTo>
                    <a:pt x="64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40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03" name="Google Shape;3003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40"/>
          <p:cNvSpPr/>
          <p:nvPr/>
        </p:nvSpPr>
        <p:spPr>
          <a:xfrm rot="10800000" flipH="1">
            <a:off x="-864812" y="425928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985;p40">
            <a:extLst>
              <a:ext uri="{FF2B5EF4-FFF2-40B4-BE49-F238E27FC236}">
                <a16:creationId xmlns:a16="http://schemas.microsoft.com/office/drawing/2014/main" id="{841C5C41-1F58-79CC-2A22-01005A0C519D}"/>
              </a:ext>
            </a:extLst>
          </p:cNvPr>
          <p:cNvSpPr/>
          <p:nvPr/>
        </p:nvSpPr>
        <p:spPr>
          <a:xfrm>
            <a:off x="497642" y="2145006"/>
            <a:ext cx="2221505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2744;p35">
            <a:extLst>
              <a:ext uri="{FF2B5EF4-FFF2-40B4-BE49-F238E27FC236}">
                <a16:creationId xmlns:a16="http://schemas.microsoft.com/office/drawing/2014/main" id="{9C39BC90-778F-61CC-F887-72A9DDF07314}"/>
              </a:ext>
            </a:extLst>
          </p:cNvPr>
          <p:cNvSpPr txBox="1">
            <a:spLocks/>
          </p:cNvSpPr>
          <p:nvPr/>
        </p:nvSpPr>
        <p:spPr>
          <a:xfrm>
            <a:off x="374406" y="2223671"/>
            <a:ext cx="2233500" cy="24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1. Class</a:t>
            </a:r>
          </a:p>
        </p:txBody>
      </p:sp>
      <p:sp>
        <p:nvSpPr>
          <p:cNvPr id="8" name="Google Shape;2985;p40">
            <a:extLst>
              <a:ext uri="{FF2B5EF4-FFF2-40B4-BE49-F238E27FC236}">
                <a16:creationId xmlns:a16="http://schemas.microsoft.com/office/drawing/2014/main" id="{99D14CF9-E9B5-4511-B168-472890EFE7FC}"/>
              </a:ext>
            </a:extLst>
          </p:cNvPr>
          <p:cNvSpPr/>
          <p:nvPr/>
        </p:nvSpPr>
        <p:spPr>
          <a:xfrm>
            <a:off x="1313351" y="3384862"/>
            <a:ext cx="2426682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2985;p40">
            <a:extLst>
              <a:ext uri="{FF2B5EF4-FFF2-40B4-BE49-F238E27FC236}">
                <a16:creationId xmlns:a16="http://schemas.microsoft.com/office/drawing/2014/main" id="{B5384001-C654-7B00-CDFA-B2A29609FC40}"/>
              </a:ext>
            </a:extLst>
          </p:cNvPr>
          <p:cNvSpPr/>
          <p:nvPr/>
        </p:nvSpPr>
        <p:spPr>
          <a:xfrm>
            <a:off x="832378" y="2784132"/>
            <a:ext cx="2358848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2985;p40">
            <a:extLst>
              <a:ext uri="{FF2B5EF4-FFF2-40B4-BE49-F238E27FC236}">
                <a16:creationId xmlns:a16="http://schemas.microsoft.com/office/drawing/2014/main" id="{F7AEE0C3-92E1-F4DF-CAD7-D64C69320430}"/>
              </a:ext>
            </a:extLst>
          </p:cNvPr>
          <p:cNvSpPr/>
          <p:nvPr/>
        </p:nvSpPr>
        <p:spPr>
          <a:xfrm>
            <a:off x="5127072" y="3372443"/>
            <a:ext cx="2426682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2985;p40">
            <a:extLst>
              <a:ext uri="{FF2B5EF4-FFF2-40B4-BE49-F238E27FC236}">
                <a16:creationId xmlns:a16="http://schemas.microsoft.com/office/drawing/2014/main" id="{1B8AB44E-566E-AA0D-1F86-718B0381FE2E}"/>
              </a:ext>
            </a:extLst>
          </p:cNvPr>
          <p:cNvSpPr/>
          <p:nvPr/>
        </p:nvSpPr>
        <p:spPr>
          <a:xfrm>
            <a:off x="1803344" y="3967417"/>
            <a:ext cx="2537969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2985;p40">
            <a:extLst>
              <a:ext uri="{FF2B5EF4-FFF2-40B4-BE49-F238E27FC236}">
                <a16:creationId xmlns:a16="http://schemas.microsoft.com/office/drawing/2014/main" id="{59B9186B-648D-D37B-6DA8-C1F422C05945}"/>
              </a:ext>
            </a:extLst>
          </p:cNvPr>
          <p:cNvSpPr/>
          <p:nvPr/>
        </p:nvSpPr>
        <p:spPr>
          <a:xfrm>
            <a:off x="4572000" y="3960958"/>
            <a:ext cx="2311400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2744;p35">
            <a:extLst>
              <a:ext uri="{FF2B5EF4-FFF2-40B4-BE49-F238E27FC236}">
                <a16:creationId xmlns:a16="http://schemas.microsoft.com/office/drawing/2014/main" id="{A19F2179-ECE7-AA2C-B16B-6D0FE567F29C}"/>
              </a:ext>
            </a:extLst>
          </p:cNvPr>
          <p:cNvSpPr txBox="1">
            <a:spLocks/>
          </p:cNvSpPr>
          <p:nvPr/>
        </p:nvSpPr>
        <p:spPr>
          <a:xfrm>
            <a:off x="1266209" y="3430413"/>
            <a:ext cx="2537970" cy="376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3. Subclass (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4" name="Google Shape;2744;p35">
            <a:extLst>
              <a:ext uri="{FF2B5EF4-FFF2-40B4-BE49-F238E27FC236}">
                <a16:creationId xmlns:a16="http://schemas.microsoft.com/office/drawing/2014/main" id="{25E83D56-0AAF-AA1C-4639-EA8AF3DB6C55}"/>
              </a:ext>
            </a:extLst>
          </p:cNvPr>
          <p:cNvSpPr txBox="1">
            <a:spLocks/>
          </p:cNvSpPr>
          <p:nvPr/>
        </p:nvSpPr>
        <p:spPr>
          <a:xfrm>
            <a:off x="755564" y="2806480"/>
            <a:ext cx="2537970" cy="419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2. Superclass (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Induk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6" name="Google Shape;2744;p35">
            <a:extLst>
              <a:ext uri="{FF2B5EF4-FFF2-40B4-BE49-F238E27FC236}">
                <a16:creationId xmlns:a16="http://schemas.microsoft.com/office/drawing/2014/main" id="{265DB087-DC94-D608-ECEE-27ED5B2A488B}"/>
              </a:ext>
            </a:extLst>
          </p:cNvPr>
          <p:cNvSpPr txBox="1">
            <a:spLocks/>
          </p:cNvSpPr>
          <p:nvPr/>
        </p:nvSpPr>
        <p:spPr>
          <a:xfrm>
            <a:off x="4610950" y="4069012"/>
            <a:ext cx="2233500" cy="24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5. Keyword Super</a:t>
            </a:r>
          </a:p>
        </p:txBody>
      </p:sp>
      <p:sp>
        <p:nvSpPr>
          <p:cNvPr id="17" name="Google Shape;2985;p40">
            <a:extLst>
              <a:ext uri="{FF2B5EF4-FFF2-40B4-BE49-F238E27FC236}">
                <a16:creationId xmlns:a16="http://schemas.microsoft.com/office/drawing/2014/main" id="{27E53905-4E7A-4364-7C1C-DFF5D3E10994}"/>
              </a:ext>
            </a:extLst>
          </p:cNvPr>
          <p:cNvSpPr/>
          <p:nvPr/>
        </p:nvSpPr>
        <p:spPr>
          <a:xfrm>
            <a:off x="6199175" y="2146754"/>
            <a:ext cx="2221505" cy="4185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2985;p40">
            <a:extLst>
              <a:ext uri="{FF2B5EF4-FFF2-40B4-BE49-F238E27FC236}">
                <a16:creationId xmlns:a16="http://schemas.microsoft.com/office/drawing/2014/main" id="{251691A5-CF8C-774E-1378-2B7DA3EB8DAA}"/>
              </a:ext>
            </a:extLst>
          </p:cNvPr>
          <p:cNvSpPr/>
          <p:nvPr/>
        </p:nvSpPr>
        <p:spPr>
          <a:xfrm>
            <a:off x="5748462" y="2760158"/>
            <a:ext cx="2587636" cy="3924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2744;p35">
            <a:extLst>
              <a:ext uri="{FF2B5EF4-FFF2-40B4-BE49-F238E27FC236}">
                <a16:creationId xmlns:a16="http://schemas.microsoft.com/office/drawing/2014/main" id="{8C813816-6777-2D3F-815E-3775A69D79E4}"/>
              </a:ext>
            </a:extLst>
          </p:cNvPr>
          <p:cNvSpPr txBox="1">
            <a:spLocks/>
          </p:cNvSpPr>
          <p:nvPr/>
        </p:nvSpPr>
        <p:spPr>
          <a:xfrm>
            <a:off x="6143035" y="2262250"/>
            <a:ext cx="2233500" cy="24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8.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1" name="Google Shape;2744;p35">
            <a:extLst>
              <a:ext uri="{FF2B5EF4-FFF2-40B4-BE49-F238E27FC236}">
                <a16:creationId xmlns:a16="http://schemas.microsoft.com/office/drawing/2014/main" id="{3C527EDC-A5F9-B3FF-9244-A484017CDE5D}"/>
              </a:ext>
            </a:extLst>
          </p:cNvPr>
          <p:cNvSpPr txBox="1">
            <a:spLocks/>
          </p:cNvSpPr>
          <p:nvPr/>
        </p:nvSpPr>
        <p:spPr>
          <a:xfrm>
            <a:off x="1858016" y="3996989"/>
            <a:ext cx="2428623" cy="38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4. Keyword Extends</a:t>
            </a:r>
          </a:p>
        </p:txBody>
      </p:sp>
      <p:sp>
        <p:nvSpPr>
          <p:cNvPr id="22" name="Google Shape;2744;p35">
            <a:extLst>
              <a:ext uri="{FF2B5EF4-FFF2-40B4-BE49-F238E27FC236}">
                <a16:creationId xmlns:a16="http://schemas.microsoft.com/office/drawing/2014/main" id="{E21CFD2C-CF3A-9D2B-C940-AEFC4C09843C}"/>
              </a:ext>
            </a:extLst>
          </p:cNvPr>
          <p:cNvSpPr txBox="1">
            <a:spLocks/>
          </p:cNvSpPr>
          <p:nvPr/>
        </p:nvSpPr>
        <p:spPr>
          <a:xfrm>
            <a:off x="5037620" y="3408177"/>
            <a:ext cx="2667188" cy="38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6. Method Overriding</a:t>
            </a:r>
          </a:p>
        </p:txBody>
      </p:sp>
      <p:sp>
        <p:nvSpPr>
          <p:cNvPr id="23" name="Google Shape;2744;p35">
            <a:extLst>
              <a:ext uri="{FF2B5EF4-FFF2-40B4-BE49-F238E27FC236}">
                <a16:creationId xmlns:a16="http://schemas.microsoft.com/office/drawing/2014/main" id="{6B6FCFC8-7374-125C-B1B0-946944E581FB}"/>
              </a:ext>
            </a:extLst>
          </p:cNvPr>
          <p:cNvSpPr txBox="1">
            <a:spLocks/>
          </p:cNvSpPr>
          <p:nvPr/>
        </p:nvSpPr>
        <p:spPr>
          <a:xfrm>
            <a:off x="5746233" y="2798494"/>
            <a:ext cx="2667187" cy="392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7. Method Overloading</a:t>
            </a:r>
          </a:p>
        </p:txBody>
      </p:sp>
      <p:sp>
        <p:nvSpPr>
          <p:cNvPr id="24" name="Google Shape;2985;p40">
            <a:extLst>
              <a:ext uri="{FF2B5EF4-FFF2-40B4-BE49-F238E27FC236}">
                <a16:creationId xmlns:a16="http://schemas.microsoft.com/office/drawing/2014/main" id="{1C194E16-E049-E3C8-0A61-285AFF47084E}"/>
              </a:ext>
            </a:extLst>
          </p:cNvPr>
          <p:cNvSpPr/>
          <p:nvPr/>
        </p:nvSpPr>
        <p:spPr>
          <a:xfrm>
            <a:off x="3293535" y="1526026"/>
            <a:ext cx="2389218" cy="5709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2744;p35">
            <a:extLst>
              <a:ext uri="{FF2B5EF4-FFF2-40B4-BE49-F238E27FC236}">
                <a16:creationId xmlns:a16="http://schemas.microsoft.com/office/drawing/2014/main" id="{46AAB6B0-BFF2-E38B-4E3C-DA7B7A8CCB2D}"/>
              </a:ext>
            </a:extLst>
          </p:cNvPr>
          <p:cNvSpPr txBox="1">
            <a:spLocks/>
          </p:cNvSpPr>
          <p:nvPr/>
        </p:nvSpPr>
        <p:spPr>
          <a:xfrm>
            <a:off x="374406" y="2221479"/>
            <a:ext cx="2233500" cy="24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1. Class</a:t>
            </a:r>
          </a:p>
        </p:txBody>
      </p:sp>
      <p:sp>
        <p:nvSpPr>
          <p:cNvPr id="26" name="Google Shape;2744;p35">
            <a:extLst>
              <a:ext uri="{FF2B5EF4-FFF2-40B4-BE49-F238E27FC236}">
                <a16:creationId xmlns:a16="http://schemas.microsoft.com/office/drawing/2014/main" id="{3D5EE57A-10BC-31B4-84B2-4208908BAE20}"/>
              </a:ext>
            </a:extLst>
          </p:cNvPr>
          <p:cNvSpPr txBox="1">
            <a:spLocks/>
          </p:cNvSpPr>
          <p:nvPr/>
        </p:nvSpPr>
        <p:spPr>
          <a:xfrm>
            <a:off x="3395718" y="1713113"/>
            <a:ext cx="2233500" cy="24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9.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Kontrol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37"/>
          <p:cNvSpPr txBox="1">
            <a:spLocks noGrp="1"/>
          </p:cNvSpPr>
          <p:nvPr>
            <p:ph type="title"/>
          </p:nvPr>
        </p:nvSpPr>
        <p:spPr>
          <a:xfrm>
            <a:off x="1993536" y="847501"/>
            <a:ext cx="434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CONTOH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25" name="Google Shape;2825;p37"/>
          <p:cNvSpPr txBox="1">
            <a:spLocks noGrp="1"/>
          </p:cNvSpPr>
          <p:nvPr>
            <p:ph type="subTitle" idx="1"/>
          </p:nvPr>
        </p:nvSpPr>
        <p:spPr>
          <a:xfrm>
            <a:off x="4235581" y="1976548"/>
            <a:ext cx="3451455" cy="14141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pemakaian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inheritance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game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method dan property yang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agar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berulang-ulang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pembuatannya</a:t>
            </a:r>
            <a:r>
              <a:rPr lang="en-ID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.</a:t>
            </a:r>
            <a:endParaRPr lang="en-ID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26" name="Google Shape;2826;p37"/>
          <p:cNvGrpSpPr/>
          <p:nvPr/>
        </p:nvGrpSpPr>
        <p:grpSpPr>
          <a:xfrm flipH="1">
            <a:off x="4130369" y="3895005"/>
            <a:ext cx="883262" cy="242091"/>
            <a:chOff x="2300350" y="2601250"/>
            <a:chExt cx="2275275" cy="623625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08D5CD8-B09F-0BC0-40CE-88A6A280E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533" y="1702420"/>
            <a:ext cx="2657808" cy="25132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3176535" y="2900154"/>
            <a:ext cx="2699332" cy="5989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6036150" y="2904813"/>
            <a:ext cx="2360400" cy="5515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411784" y="2926389"/>
            <a:ext cx="23604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312450" y="1708630"/>
            <a:ext cx="2360400" cy="49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6077200" y="1708629"/>
            <a:ext cx="2360400" cy="4427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88034" y="1722024"/>
            <a:ext cx="2360400" cy="525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709767" y="437633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2"/>
                </a:solidFill>
              </a:rPr>
              <a:t>SUB MATERI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451484" y="1858387"/>
            <a:ext cx="2233500" cy="242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Dasar-Dasar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388034" y="1223829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391800" y="185838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84842" y="1268287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156550" y="182637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Aturan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Inheritance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77200" y="1237223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475234" y="3080812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Konstruktor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Kelas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Turunan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319350" y="2449887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3238592" y="2957821"/>
            <a:ext cx="2575217" cy="51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Pengaruh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Control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Akses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pada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Pewarisan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3360700" y="243163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59" name="Google Shape;2759;p35"/>
          <p:cNvSpPr txBox="1">
            <a:spLocks noGrp="1"/>
          </p:cNvSpPr>
          <p:nvPr>
            <p:ph type="title" idx="19"/>
          </p:nvPr>
        </p:nvSpPr>
        <p:spPr>
          <a:xfrm>
            <a:off x="6140650" y="3054297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Penggunaan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Keyword “Super”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61" name="Google Shape;2761;p35"/>
          <p:cNvSpPr txBox="1">
            <a:spLocks noGrp="1"/>
          </p:cNvSpPr>
          <p:nvPr>
            <p:ph type="title" idx="21"/>
          </p:nvPr>
        </p:nvSpPr>
        <p:spPr>
          <a:xfrm>
            <a:off x="6156550" y="24153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2742;p35">
            <a:extLst>
              <a:ext uri="{FF2B5EF4-FFF2-40B4-BE49-F238E27FC236}">
                <a16:creationId xmlns:a16="http://schemas.microsoft.com/office/drawing/2014/main" id="{0DF95BE4-38B7-1A1A-4051-8C2EC720499A}"/>
              </a:ext>
            </a:extLst>
          </p:cNvPr>
          <p:cNvSpPr/>
          <p:nvPr/>
        </p:nvSpPr>
        <p:spPr>
          <a:xfrm>
            <a:off x="6149850" y="4192797"/>
            <a:ext cx="2360400" cy="5130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742;p35">
            <a:extLst>
              <a:ext uri="{FF2B5EF4-FFF2-40B4-BE49-F238E27FC236}">
                <a16:creationId xmlns:a16="http://schemas.microsoft.com/office/drawing/2014/main" id="{AA03C769-02B9-7EC3-7CF8-6BCA8E829106}"/>
              </a:ext>
            </a:extLst>
          </p:cNvPr>
          <p:cNvSpPr/>
          <p:nvPr/>
        </p:nvSpPr>
        <p:spPr>
          <a:xfrm>
            <a:off x="475234" y="4192515"/>
            <a:ext cx="2360400" cy="54552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742;p35">
            <a:extLst>
              <a:ext uri="{FF2B5EF4-FFF2-40B4-BE49-F238E27FC236}">
                <a16:creationId xmlns:a16="http://schemas.microsoft.com/office/drawing/2014/main" id="{53A86550-953C-BFDE-9598-7690F3EFB7C2}"/>
              </a:ext>
            </a:extLst>
          </p:cNvPr>
          <p:cNvSpPr/>
          <p:nvPr/>
        </p:nvSpPr>
        <p:spPr>
          <a:xfrm>
            <a:off x="3320875" y="4192515"/>
            <a:ext cx="2360400" cy="5329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55;p35">
            <a:extLst>
              <a:ext uri="{FF2B5EF4-FFF2-40B4-BE49-F238E27FC236}">
                <a16:creationId xmlns:a16="http://schemas.microsoft.com/office/drawing/2014/main" id="{E3E04904-72C0-CB8E-EEDA-6DD0F132675C}"/>
              </a:ext>
            </a:extLst>
          </p:cNvPr>
          <p:cNvSpPr txBox="1">
            <a:spLocks/>
          </p:cNvSpPr>
          <p:nvPr/>
        </p:nvSpPr>
        <p:spPr>
          <a:xfrm>
            <a:off x="319350" y="3668890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18" name="Google Shape;2755;p35">
            <a:extLst>
              <a:ext uri="{FF2B5EF4-FFF2-40B4-BE49-F238E27FC236}">
                <a16:creationId xmlns:a16="http://schemas.microsoft.com/office/drawing/2014/main" id="{689A72D5-A7F1-14B4-B036-C4873F3E36CB}"/>
              </a:ext>
            </a:extLst>
          </p:cNvPr>
          <p:cNvSpPr txBox="1">
            <a:spLocks/>
          </p:cNvSpPr>
          <p:nvPr/>
        </p:nvSpPr>
        <p:spPr>
          <a:xfrm>
            <a:off x="6140650" y="3707997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09</a:t>
            </a:r>
          </a:p>
        </p:txBody>
      </p:sp>
      <p:sp>
        <p:nvSpPr>
          <p:cNvPr id="19" name="Google Shape;2755;p35">
            <a:extLst>
              <a:ext uri="{FF2B5EF4-FFF2-40B4-BE49-F238E27FC236}">
                <a16:creationId xmlns:a16="http://schemas.microsoft.com/office/drawing/2014/main" id="{D361A2B7-3476-E211-5876-E374FA5B3CB6}"/>
              </a:ext>
            </a:extLst>
          </p:cNvPr>
          <p:cNvSpPr txBox="1">
            <a:spLocks/>
          </p:cNvSpPr>
          <p:nvPr/>
        </p:nvSpPr>
        <p:spPr>
          <a:xfrm>
            <a:off x="3360000" y="3713294"/>
            <a:ext cx="2233500" cy="4848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500" b="1" i="0" u="none" strike="noStrike" cap="none">
                <a:solidFill>
                  <a:schemeClr val="accent2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Exo"/>
              <a:buNone/>
              <a:defRPr sz="3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0" name="Google Shape;2753;p35">
            <a:extLst>
              <a:ext uri="{FF2B5EF4-FFF2-40B4-BE49-F238E27FC236}">
                <a16:creationId xmlns:a16="http://schemas.microsoft.com/office/drawing/2014/main" id="{BC6B28D5-4EB8-7700-7AD6-1B0AA3D34235}"/>
              </a:ext>
            </a:extLst>
          </p:cNvPr>
          <p:cNvSpPr txBox="1">
            <a:spLocks/>
          </p:cNvSpPr>
          <p:nvPr/>
        </p:nvSpPr>
        <p:spPr>
          <a:xfrm>
            <a:off x="514934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Overriding</a:t>
            </a:r>
          </a:p>
        </p:txBody>
      </p:sp>
      <p:sp>
        <p:nvSpPr>
          <p:cNvPr id="21" name="Google Shape;2753;p35">
            <a:extLst>
              <a:ext uri="{FF2B5EF4-FFF2-40B4-BE49-F238E27FC236}">
                <a16:creationId xmlns:a16="http://schemas.microsoft.com/office/drawing/2014/main" id="{0970A6CE-C605-2E13-E4E3-1CB0F9F144B3}"/>
              </a:ext>
            </a:extLst>
          </p:cNvPr>
          <p:cNvSpPr txBox="1">
            <a:spLocks/>
          </p:cNvSpPr>
          <p:nvPr/>
        </p:nvSpPr>
        <p:spPr>
          <a:xfrm>
            <a:off x="6156550" y="4330839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Pemanggilan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Method</a:t>
            </a:r>
          </a:p>
        </p:txBody>
      </p:sp>
      <p:sp>
        <p:nvSpPr>
          <p:cNvPr id="22" name="Google Shape;2753;p35">
            <a:extLst>
              <a:ext uri="{FF2B5EF4-FFF2-40B4-BE49-F238E27FC236}">
                <a16:creationId xmlns:a16="http://schemas.microsoft.com/office/drawing/2014/main" id="{392D45BB-35E2-7F27-B090-00F338A4FCEB}"/>
              </a:ext>
            </a:extLst>
          </p:cNvPr>
          <p:cNvSpPr txBox="1">
            <a:spLocks/>
          </p:cNvSpPr>
          <p:nvPr/>
        </p:nvSpPr>
        <p:spPr>
          <a:xfrm>
            <a:off x="3375900" y="4312232"/>
            <a:ext cx="2233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3649892028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4"/>
          <p:cNvSpPr txBox="1">
            <a:spLocks noGrp="1"/>
          </p:cNvSpPr>
          <p:nvPr>
            <p:ph type="title"/>
          </p:nvPr>
        </p:nvSpPr>
        <p:spPr>
          <a:xfrm>
            <a:off x="1993667" y="2735380"/>
            <a:ext cx="756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KELAS </a:t>
            </a:r>
            <a:r>
              <a:rPr lang="en-ID" dirty="0">
                <a:solidFill>
                  <a:schemeClr val="accent2"/>
                </a:solidFill>
              </a:rPr>
              <a:t>TURUNAN</a:t>
            </a:r>
          </a:p>
        </p:txBody>
      </p:sp>
      <p:sp>
        <p:nvSpPr>
          <p:cNvPr id="3161" name="Google Shape;3161;p44"/>
          <p:cNvSpPr txBox="1">
            <a:spLocks noGrp="1"/>
          </p:cNvSpPr>
          <p:nvPr>
            <p:ph type="title" idx="2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162" name="Google Shape;3162;p44"/>
          <p:cNvGrpSpPr/>
          <p:nvPr/>
        </p:nvGrpSpPr>
        <p:grpSpPr>
          <a:xfrm flipH="1">
            <a:off x="7672202" y="3605178"/>
            <a:ext cx="883262" cy="242091"/>
            <a:chOff x="2300350" y="2601250"/>
            <a:chExt cx="2275275" cy="623625"/>
          </a:xfrm>
        </p:grpSpPr>
        <p:sp>
          <p:nvSpPr>
            <p:cNvPr id="3163" name="Google Shape;3163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9" name="Google Shape;3169;p44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3170" name="Google Shape;3170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5" name="Google Shape;3175;p44"/>
          <p:cNvGrpSpPr/>
          <p:nvPr/>
        </p:nvGrpSpPr>
        <p:grpSpPr>
          <a:xfrm>
            <a:off x="5776817" y="1332566"/>
            <a:ext cx="1105976" cy="133969"/>
            <a:chOff x="8183182" y="663852"/>
            <a:chExt cx="1475028" cy="178673"/>
          </a:xfrm>
        </p:grpSpPr>
        <p:grpSp>
          <p:nvGrpSpPr>
            <p:cNvPr id="3176" name="Google Shape;3176;p4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77" name="Google Shape;3177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7" name="Google Shape;3187;p4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88" name="Google Shape;3188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98" name="Google Shape;3198;p44"/>
          <p:cNvGrpSpPr/>
          <p:nvPr/>
        </p:nvGrpSpPr>
        <p:grpSpPr>
          <a:xfrm>
            <a:off x="5294901" y="4383719"/>
            <a:ext cx="1252897" cy="51000"/>
            <a:chOff x="2915381" y="4104819"/>
            <a:chExt cx="1252897" cy="51000"/>
          </a:xfrm>
        </p:grpSpPr>
        <p:sp>
          <p:nvSpPr>
            <p:cNvPr id="3199" name="Google Shape;3199;p4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3" name="Google Shape;3213;p44"/>
          <p:cNvGrpSpPr/>
          <p:nvPr/>
        </p:nvGrpSpPr>
        <p:grpSpPr>
          <a:xfrm>
            <a:off x="2621939" y="674428"/>
            <a:ext cx="883262" cy="242091"/>
            <a:chOff x="2300350" y="2601250"/>
            <a:chExt cx="2275275" cy="623625"/>
          </a:xfrm>
        </p:grpSpPr>
        <p:sp>
          <p:nvSpPr>
            <p:cNvPr id="3214" name="Google Shape;3214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0" name="Google Shape;3220;p44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3221" name="Google Shape;3221;p4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44"/>
          <p:cNvGrpSpPr/>
          <p:nvPr/>
        </p:nvGrpSpPr>
        <p:grpSpPr>
          <a:xfrm rot="5400000">
            <a:off x="3809575" y="1544225"/>
            <a:ext cx="98902" cy="553090"/>
            <a:chOff x="4898850" y="4820550"/>
            <a:chExt cx="98902" cy="553090"/>
          </a:xfrm>
        </p:grpSpPr>
        <p:sp>
          <p:nvSpPr>
            <p:cNvPr id="3228" name="Google Shape;3228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3"/>
          <p:cNvSpPr txBox="1">
            <a:spLocks noGrp="1"/>
          </p:cNvSpPr>
          <p:nvPr>
            <p:ph type="title"/>
          </p:nvPr>
        </p:nvSpPr>
        <p:spPr>
          <a:xfrm>
            <a:off x="1612674" y="773260"/>
            <a:ext cx="54288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KELAS TURUNAN</a:t>
            </a:r>
            <a:endParaRPr sz="2800" dirty="0"/>
          </a:p>
        </p:txBody>
      </p:sp>
      <p:sp>
        <p:nvSpPr>
          <p:cNvPr id="3108" name="Google Shape;3108;p43"/>
          <p:cNvSpPr txBox="1">
            <a:spLocks noGrp="1"/>
          </p:cNvSpPr>
          <p:nvPr>
            <p:ph type="subTitle" idx="1"/>
          </p:nvPr>
        </p:nvSpPr>
        <p:spPr>
          <a:xfrm>
            <a:off x="864232" y="1777210"/>
            <a:ext cx="3720444" cy="16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Cara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membuat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kata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kunci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‘extends’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Kata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kunci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digunakan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menunjukkan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bahwa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sebuah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turunan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/subclass)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mewarisi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sifat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karakteristik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lain (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kelas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A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induk</a:t>
            </a:r>
            <a:r>
              <a:rPr lang="en-A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/superclass</a:t>
            </a:r>
            <a:r>
              <a:rPr lang="en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dirty="0"/>
          </a:p>
        </p:txBody>
      </p:sp>
      <p:grpSp>
        <p:nvGrpSpPr>
          <p:cNvPr id="3109" name="Google Shape;3109;p43"/>
          <p:cNvGrpSpPr/>
          <p:nvPr/>
        </p:nvGrpSpPr>
        <p:grpSpPr>
          <a:xfrm>
            <a:off x="1837776" y="4281819"/>
            <a:ext cx="1252897" cy="51000"/>
            <a:chOff x="2915381" y="4104819"/>
            <a:chExt cx="1252897" cy="51000"/>
          </a:xfrm>
        </p:grpSpPr>
        <p:sp>
          <p:nvSpPr>
            <p:cNvPr id="3110" name="Google Shape;3110;p4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4" name="Google Shape;3124;p43"/>
          <p:cNvGrpSpPr/>
          <p:nvPr/>
        </p:nvGrpSpPr>
        <p:grpSpPr>
          <a:xfrm flipH="1">
            <a:off x="2762472" y="391264"/>
            <a:ext cx="1105976" cy="133969"/>
            <a:chOff x="8183182" y="663852"/>
            <a:chExt cx="1475028" cy="178673"/>
          </a:xfrm>
        </p:grpSpPr>
        <p:grpSp>
          <p:nvGrpSpPr>
            <p:cNvPr id="3125" name="Google Shape;3125;p4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26" name="Google Shape;3126;p4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4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4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4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4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4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4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4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4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6" name="Google Shape;3136;p4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37" name="Google Shape;3137;p4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4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4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4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4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4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4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4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4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4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47" name="Google Shape;3147;p43"/>
          <p:cNvGrpSpPr/>
          <p:nvPr/>
        </p:nvGrpSpPr>
        <p:grpSpPr>
          <a:xfrm rot="5400000">
            <a:off x="7254009" y="3650726"/>
            <a:ext cx="883262" cy="242091"/>
            <a:chOff x="2300350" y="2601250"/>
            <a:chExt cx="2275275" cy="623625"/>
          </a:xfrm>
        </p:grpSpPr>
        <p:sp>
          <p:nvSpPr>
            <p:cNvPr id="3148" name="Google Shape;3148;p4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168E5558-14DF-FB6D-DF75-95D46250EF14}"/>
              </a:ext>
            </a:extLst>
          </p:cNvPr>
          <p:cNvSpPr/>
          <p:nvPr/>
        </p:nvSpPr>
        <p:spPr>
          <a:xfrm>
            <a:off x="4915701" y="2069199"/>
            <a:ext cx="3120612" cy="1022739"/>
          </a:xfrm>
          <a:prstGeom prst="round1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FF32C7-83EE-A5FF-5F2A-77EF18E73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682" y="2446444"/>
            <a:ext cx="2950720" cy="268247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1196</Words>
  <Application>Microsoft Office PowerPoint</Application>
  <PresentationFormat>On-screen Show (16:9)</PresentationFormat>
  <Paragraphs>288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Algerian</vt:lpstr>
      <vt:lpstr>Arial</vt:lpstr>
      <vt:lpstr>Exo</vt:lpstr>
      <vt:lpstr>Calibri</vt:lpstr>
      <vt:lpstr>Agency FB</vt:lpstr>
      <vt:lpstr>PT Sans</vt:lpstr>
      <vt:lpstr>Times New Roman</vt:lpstr>
      <vt:lpstr>Data Center Business Plan by Slidesgo</vt:lpstr>
      <vt:lpstr>INHERITANCE (PEWARISAN) PADA BAHASA JAVA</vt:lpstr>
      <vt:lpstr>SUB MATERI</vt:lpstr>
      <vt:lpstr>DASAR-DASAR INHERITANCE</vt:lpstr>
      <vt:lpstr>DASAR-DASAR INHERITANCE</vt:lpstr>
      <vt:lpstr>DASAR-DASAR INHERITANCE</vt:lpstr>
      <vt:lpstr>CONTOH</vt:lpstr>
      <vt:lpstr>SUB MATERI</vt:lpstr>
      <vt:lpstr>KELAS TURUNAN</vt:lpstr>
      <vt:lpstr>KELAS TURUNAN</vt:lpstr>
      <vt:lpstr>SUB MATERI</vt:lpstr>
      <vt:lpstr>ATURAN INHERITANCE</vt:lpstr>
      <vt:lpstr>ATURAN INHERITANCE</vt:lpstr>
      <vt:lpstr>ATURAN INHERITANCE</vt:lpstr>
      <vt:lpstr>ATURAN INHERITANCE</vt:lpstr>
      <vt:lpstr>ATURAN INHERITANCE</vt:lpstr>
      <vt:lpstr>SUB MATERI</vt:lpstr>
      <vt:lpstr>KONSTRUKTOR KELAS TURUNAN</vt:lpstr>
      <vt:lpstr>KONSTRUKTOR KELAS TURUNAN</vt:lpstr>
      <vt:lpstr>KONSTRUKTOR KELAS TURUNAN</vt:lpstr>
      <vt:lpstr>SUB MATERI</vt:lpstr>
      <vt:lpstr> PENGARUH CONTROL AKSES PADA PEWARISAN</vt:lpstr>
      <vt:lpstr>PENGARUH CONTROL AKSES PADA PEWARISAN</vt:lpstr>
      <vt:lpstr>PENGARUH CONTROL AKSES PADA PEWARISAN</vt:lpstr>
      <vt:lpstr>PENGARUH CONTROL AKSES PADA PEWARISAN</vt:lpstr>
      <vt:lpstr>SUB MATERI</vt:lpstr>
      <vt:lpstr>PENGGUNAAN  KEYWORD “SUPER”</vt:lpstr>
      <vt:lpstr>PENGGUNAAN  KEYWORD “SUPER”</vt:lpstr>
      <vt:lpstr>ATURAN INHERITANCE</vt:lpstr>
      <vt:lpstr>ATURAN INHERITANCE</vt:lpstr>
      <vt:lpstr>SUB MATERI</vt:lpstr>
      <vt:lpstr>METHOD OVERRIDING</vt:lpstr>
      <vt:lpstr>METHOD OVERRIDING</vt:lpstr>
      <vt:lpstr>ATURAN INHERITANCE</vt:lpstr>
      <vt:lpstr>SUB MATERI</vt:lpstr>
      <vt:lpstr> METHOD  OVERLOADING</vt:lpstr>
      <vt:lpstr>METHOD OVERLOADING</vt:lpstr>
      <vt:lpstr>CONTOH</vt:lpstr>
      <vt:lpstr>SUB MATERI</vt:lpstr>
      <vt:lpstr>PEMANGGILAN  METHOD</vt:lpstr>
      <vt:lpstr>PEMANGGILAN  METHOD</vt:lpstr>
      <vt:lpstr>CONTOH</vt:lpstr>
      <vt:lpstr>PENGGUNAAN KEYWORD ”FINAL”</vt:lpstr>
      <vt:lpstr>PENGGUNAAN KEYWORD ”FINAL”</vt:lpstr>
      <vt:lpstr>ANY QUESTION</vt:lpstr>
      <vt:lpstr>THANK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 (PEWARISAN) PADA BAHASA JAVA</dc:title>
  <dc:creator>Dwi Jelita Adhliyah</dc:creator>
  <cp:lastModifiedBy>dwijelitaadhliyah14@gmail.com</cp:lastModifiedBy>
  <cp:revision>1</cp:revision>
  <dcterms:modified xsi:type="dcterms:W3CDTF">2023-04-03T15:38:07Z</dcterms:modified>
</cp:coreProperties>
</file>